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57" r:id="rId5"/>
    <p:sldId id="274" r:id="rId6"/>
    <p:sldId id="277" r:id="rId7"/>
    <p:sldId id="279" r:id="rId8"/>
    <p:sldId id="271" r:id="rId9"/>
  </p:sldIdLst>
  <p:sldSz cx="15240000" cy="15240000"/>
  <p:notesSz cx="15240000" cy="15240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786" userDrawn="1">
          <p15:clr>
            <a:srgbClr val="A4A3A4"/>
          </p15:clr>
        </p15:guide>
        <p15:guide id="7" orient="horz" pos="8814" userDrawn="1">
          <p15:clr>
            <a:srgbClr val="A4A3A4"/>
          </p15:clr>
        </p15:guide>
        <p15:guide id="10" pos="8814" userDrawn="1">
          <p15:clr>
            <a:srgbClr val="A4A3A4"/>
          </p15:clr>
        </p15:guide>
        <p15:guide id="11" orient="horz" pos="2986" userDrawn="1">
          <p15:clr>
            <a:srgbClr val="A4A3A4"/>
          </p15:clr>
        </p15:guide>
        <p15:guide id="12" orient="horz" pos="6569" userDrawn="1">
          <p15:clr>
            <a:srgbClr val="A4A3A4"/>
          </p15:clr>
        </p15:guide>
        <p15:guide id="13" pos="6501" userDrawn="1">
          <p15:clr>
            <a:srgbClr val="A4A3A4"/>
          </p15:clr>
        </p15:guide>
        <p15:guide id="14" orient="horz" pos="4800" userDrawn="1">
          <p15:clr>
            <a:srgbClr val="A4A3A4"/>
          </p15:clr>
        </p15:guide>
        <p15:guide id="15" pos="4800" userDrawn="1">
          <p15:clr>
            <a:srgbClr val="A4A3A4"/>
          </p15:clr>
        </p15:guide>
        <p15:guide id="16" pos="5186" userDrawn="1">
          <p15:clr>
            <a:srgbClr val="A4A3A4"/>
          </p15:clr>
        </p15:guide>
        <p15:guide id="18" pos="6161" userDrawn="1">
          <p15:clr>
            <a:srgbClr val="A4A3A4"/>
          </p15:clr>
        </p15:guide>
        <p15:guide id="19" pos="786" userDrawn="1">
          <p15:clr>
            <a:srgbClr val="A4A3A4"/>
          </p15:clr>
        </p15:guide>
        <p15:guide id="20"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300"/>
    <a:srgbClr val="ECC411"/>
    <a:srgbClr val="13294A"/>
    <a:srgbClr val="005157"/>
    <a:srgbClr val="00AFD8"/>
    <a:srgbClr val="E6646C"/>
    <a:srgbClr val="BCC233"/>
    <a:srgbClr val="ABB300"/>
    <a:srgbClr val="AE7B3A"/>
    <a:srgbClr val="ADA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822E4-BB9B-4876-9B3E-B27A104C4418}" v="8" dt="2021-02-01T13:50:05.23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5"/>
  </p:normalViewPr>
  <p:slideViewPr>
    <p:cSldViewPr snapToGrid="0">
      <p:cViewPr varScale="1">
        <p:scale>
          <a:sx n="31" d="100"/>
          <a:sy n="31" d="100"/>
        </p:scale>
        <p:origin x="1944" y="78"/>
      </p:cViewPr>
      <p:guideLst>
        <p:guide orient="horz" pos="786"/>
        <p:guide orient="horz" pos="8814"/>
        <p:guide pos="8814"/>
        <p:guide orient="horz" pos="2986"/>
        <p:guide orient="horz" pos="6569"/>
        <p:guide pos="6501"/>
        <p:guide orient="horz" pos="4800"/>
        <p:guide pos="4800"/>
        <p:guide pos="5186"/>
        <p:guide pos="6161"/>
        <p:guide pos="786"/>
        <p:guide orient="horz" pos="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04000" cy="7635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8632825" y="0"/>
            <a:ext cx="6604000" cy="763588"/>
          </a:xfrm>
          <a:prstGeom prst="rect">
            <a:avLst/>
          </a:prstGeom>
        </p:spPr>
        <p:txBody>
          <a:bodyPr vert="horz" lIns="91440" tIns="45720" rIns="91440" bIns="45720" rtlCol="0"/>
          <a:lstStyle>
            <a:lvl1pPr algn="r">
              <a:defRPr sz="1200"/>
            </a:lvl1pPr>
          </a:lstStyle>
          <a:p>
            <a:fld id="{B508CC12-AD39-4060-BC3F-6EB415B5877B}" type="datetimeFigureOut">
              <a:rPr lang="en-GB" smtClean="0"/>
              <a:t>01/02/2021</a:t>
            </a:fld>
            <a:endParaRPr lang="en-GB"/>
          </a:p>
        </p:txBody>
      </p:sp>
      <p:sp>
        <p:nvSpPr>
          <p:cNvPr id="4" name="Slide Image Placeholder 3"/>
          <p:cNvSpPr>
            <a:spLocks noGrp="1" noRot="1" noChangeAspect="1"/>
          </p:cNvSpPr>
          <p:nvPr>
            <p:ph type="sldImg" idx="2"/>
          </p:nvPr>
        </p:nvSpPr>
        <p:spPr>
          <a:xfrm>
            <a:off x="5048250" y="1905000"/>
            <a:ext cx="5143500" cy="51435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524000" y="7334250"/>
            <a:ext cx="12192000" cy="60007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4476413"/>
            <a:ext cx="6604000" cy="7635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8632825" y="14476413"/>
            <a:ext cx="6604000" cy="763587"/>
          </a:xfrm>
          <a:prstGeom prst="rect">
            <a:avLst/>
          </a:prstGeom>
        </p:spPr>
        <p:txBody>
          <a:bodyPr vert="horz" lIns="91440" tIns="45720" rIns="91440" bIns="45720" rtlCol="0" anchor="b"/>
          <a:lstStyle>
            <a:lvl1pPr algn="r">
              <a:defRPr sz="1200"/>
            </a:lvl1pPr>
          </a:lstStyle>
          <a:p>
            <a:fld id="{0A375FF7-414E-4DBD-BF2B-506E8D5C67D5}" type="slidenum">
              <a:rPr lang="en-GB" smtClean="0"/>
              <a:t>‹#›</a:t>
            </a:fld>
            <a:endParaRPr lang="en-GB"/>
          </a:p>
        </p:txBody>
      </p:sp>
    </p:spTree>
    <p:extLst>
      <p:ext uri="{BB962C8B-B14F-4D97-AF65-F5344CB8AC3E}">
        <p14:creationId xmlns:p14="http://schemas.microsoft.com/office/powerpoint/2010/main" val="35870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4444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53706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A56CA73D-5A25-4BAF-A697-2D881CE21647}"/>
              </a:ext>
            </a:extLst>
          </p:cNvPr>
          <p:cNvPicPr>
            <a:picLocks noChangeAspect="1"/>
          </p:cNvPicPr>
          <p:nvPr/>
        </p:nvPicPr>
        <p:blipFill rotWithShape="1">
          <a:blip r:embed="rId2">
            <a:extLst>
              <a:ext uri="{28A0092B-C50C-407E-A947-70E740481C1C}">
                <a14:useLocalDpi xmlns:a14="http://schemas.microsoft.com/office/drawing/2010/main" val="0"/>
              </a:ext>
            </a:extLst>
          </a:blip>
          <a:srcRect l="34513" t="1307" r="-81" b="363"/>
          <a:stretch/>
        </p:blipFill>
        <p:spPr>
          <a:xfrm>
            <a:off x="0" y="0"/>
            <a:ext cx="15253184" cy="15240000"/>
          </a:xfrm>
          <a:prstGeom prst="rect">
            <a:avLst/>
          </a:prstGeom>
        </p:spPr>
      </p:pic>
      <p:sp>
        <p:nvSpPr>
          <p:cNvPr id="5" name="TextBox 4">
            <a:extLst>
              <a:ext uri="{FF2B5EF4-FFF2-40B4-BE49-F238E27FC236}">
                <a16:creationId xmlns:a16="http://schemas.microsoft.com/office/drawing/2014/main" id="{CED8D5BC-8EED-4A82-BCE7-F41AA015EF8A}"/>
              </a:ext>
            </a:extLst>
          </p:cNvPr>
          <p:cNvSpPr txBox="1"/>
          <p:nvPr/>
        </p:nvSpPr>
        <p:spPr>
          <a:xfrm>
            <a:off x="1328524" y="4629148"/>
            <a:ext cx="12501776" cy="8078406"/>
          </a:xfrm>
          <a:prstGeom prst="rect">
            <a:avLst/>
          </a:prstGeom>
          <a:solidFill>
            <a:srgbClr val="ECC411"/>
          </a:solidFill>
        </p:spPr>
        <p:txBody>
          <a:bodyPr wrap="square" lIns="720000" tIns="360000" rIns="720000" bIns="720000" rtlCol="0">
            <a:noAutofit/>
          </a:bodyPr>
          <a:lstStyle>
            <a:defPPr>
              <a:defRPr lang="de-DE"/>
            </a:defPPr>
            <a:lvl1pPr>
              <a:defRPr sz="7500">
                <a:solidFill>
                  <a:schemeClr val="bg1"/>
                </a:solidFill>
                <a:latin typeface="Verdana" panose="020B0604030504040204" pitchFamily="34" charset="0"/>
                <a:ea typeface="Verdana" panose="020B0604030504040204" pitchFamily="34" charset="0"/>
              </a:defRPr>
            </a:lvl1pPr>
          </a:lstStyle>
          <a:p>
            <a:pPr>
              <a:lnSpc>
                <a:spcPct val="150000"/>
              </a:lnSpc>
              <a:spcAft>
                <a:spcPts val="800"/>
              </a:spcAft>
            </a:pPr>
            <a:r>
              <a:rPr lang="en-US" sz="6000" dirty="0">
                <a:effectLst/>
                <a:latin typeface="Arial" panose="020B0604020202020204" pitchFamily="34" charset="0"/>
                <a:ea typeface="Calibri" panose="020F0502020204030204" pitchFamily="34" charset="0"/>
                <a:cs typeface="Times New Roman" panose="02020603050405020304" pitchFamily="18" charset="0"/>
              </a:rPr>
              <a:t>17 February 2021 | Bulgaria</a:t>
            </a:r>
          </a:p>
          <a:p>
            <a:pPr>
              <a:lnSpc>
                <a:spcPct val="107000"/>
              </a:lnSpc>
              <a:spcAft>
                <a:spcPts val="800"/>
              </a:spcAft>
            </a:pPr>
            <a:r>
              <a:rPr lang="en-US" sz="8800" b="1" dirty="0">
                <a:effectLst/>
                <a:latin typeface="Arial" panose="020B0604020202020204" pitchFamily="34" charset="0"/>
                <a:ea typeface="Calibri" panose="020F0502020204030204" pitchFamily="34" charset="0"/>
                <a:cs typeface="Times New Roman" panose="02020603050405020304" pitchFamily="18" charset="0"/>
              </a:rPr>
              <a:t>Deadlines and remedies in public procurement awarding in Bulgaria</a:t>
            </a:r>
          </a:p>
        </p:txBody>
      </p:sp>
      <p:pic>
        <p:nvPicPr>
          <p:cNvPr id="28" name="Picture 3" descr="A close up of a logo&#10;&#10;Description automatically generated">
            <a:extLst>
              <a:ext uri="{FF2B5EF4-FFF2-40B4-BE49-F238E27FC236}">
                <a16:creationId xmlns:a16="http://schemas.microsoft.com/office/drawing/2014/main" id="{8ED8E319-4E59-431A-A8E9-669A4B979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2815" y="1080000"/>
            <a:ext cx="2708043" cy="1605366"/>
          </a:xfrm>
          <a:prstGeom prst="rect">
            <a:avLst/>
          </a:prstGeom>
        </p:spPr>
      </p:pic>
      <p:sp>
        <p:nvSpPr>
          <p:cNvPr id="30" name="TextBox 5">
            <a:extLst>
              <a:ext uri="{FF2B5EF4-FFF2-40B4-BE49-F238E27FC236}">
                <a16:creationId xmlns:a16="http://schemas.microsoft.com/office/drawing/2014/main" id="{F1ECA6E5-765F-4210-AB2C-C329DAE117FB}"/>
              </a:ext>
            </a:extLst>
          </p:cNvPr>
          <p:cNvSpPr txBox="1"/>
          <p:nvPr/>
        </p:nvSpPr>
        <p:spPr>
          <a:xfrm>
            <a:off x="9056687" y="13776401"/>
            <a:ext cx="5764447" cy="538609"/>
          </a:xfrm>
          <a:prstGeom prst="rect">
            <a:avLst/>
          </a:prstGeom>
          <a:noFill/>
        </p:spPr>
        <p:txBody>
          <a:bodyPr wrap="square" lIns="0" tIns="0" rIns="0" bIns="0" rtlCol="0">
            <a:spAutoFit/>
          </a:bodyPr>
          <a:lstStyle/>
          <a:p>
            <a:r>
              <a:rPr lang="de-DE" sz="3500" b="1" dirty="0">
                <a:solidFill>
                  <a:schemeClr val="bg1"/>
                </a:solidFill>
                <a:latin typeface="Verdana" panose="020B0604030504040204" pitchFamily="34" charset="0"/>
                <a:ea typeface="Verdana" panose="020B0604030504040204" pitchFamily="34" charset="0"/>
              </a:rPr>
              <a:t>SWIPE TO CONTINUE</a:t>
            </a:r>
          </a:p>
        </p:txBody>
      </p:sp>
      <p:grpSp>
        <p:nvGrpSpPr>
          <p:cNvPr id="31" name="Group 25">
            <a:extLst>
              <a:ext uri="{FF2B5EF4-FFF2-40B4-BE49-F238E27FC236}">
                <a16:creationId xmlns:a16="http://schemas.microsoft.com/office/drawing/2014/main" id="{E027F045-18B8-412B-9C23-3A50C1F04BD7}"/>
              </a:ext>
            </a:extLst>
          </p:cNvPr>
          <p:cNvGrpSpPr>
            <a:grpSpLocks noChangeAspect="1"/>
          </p:cNvGrpSpPr>
          <p:nvPr/>
        </p:nvGrpSpPr>
        <p:grpSpPr bwMode="auto">
          <a:xfrm>
            <a:off x="7012222" y="13110404"/>
            <a:ext cx="1721314" cy="1726746"/>
            <a:chOff x="2993" y="2420"/>
            <a:chExt cx="317" cy="318"/>
          </a:xfrm>
          <a:solidFill>
            <a:schemeClr val="bg1"/>
          </a:solidFill>
        </p:grpSpPr>
        <p:sp>
          <p:nvSpPr>
            <p:cNvPr id="32" name="Freeform 26">
              <a:extLst>
                <a:ext uri="{FF2B5EF4-FFF2-40B4-BE49-F238E27FC236}">
                  <a16:creationId xmlns:a16="http://schemas.microsoft.com/office/drawing/2014/main" id="{FDE2C59F-8A67-4F42-9D47-6AEB560ACE12}"/>
                </a:ext>
              </a:extLst>
            </p:cNvPr>
            <p:cNvSpPr>
              <a:spLocks/>
            </p:cNvSpPr>
            <p:nvPr/>
          </p:nvSpPr>
          <p:spPr bwMode="auto">
            <a:xfrm>
              <a:off x="3025" y="2457"/>
              <a:ext cx="254" cy="244"/>
            </a:xfrm>
            <a:custGeom>
              <a:avLst/>
              <a:gdLst>
                <a:gd name="T0" fmla="*/ 2009 w 2016"/>
                <a:gd name="T1" fmla="*/ 988 h 1928"/>
                <a:gd name="T2" fmla="*/ 2010 w 2016"/>
                <a:gd name="T3" fmla="*/ 986 h 1928"/>
                <a:gd name="T4" fmla="*/ 2011 w 2016"/>
                <a:gd name="T5" fmla="*/ 984 h 1928"/>
                <a:gd name="T6" fmla="*/ 2013 w 2016"/>
                <a:gd name="T7" fmla="*/ 981 h 1928"/>
                <a:gd name="T8" fmla="*/ 2014 w 2016"/>
                <a:gd name="T9" fmla="*/ 979 h 1928"/>
                <a:gd name="T10" fmla="*/ 2014 w 2016"/>
                <a:gd name="T11" fmla="*/ 977 h 1928"/>
                <a:gd name="T12" fmla="*/ 2015 w 2016"/>
                <a:gd name="T13" fmla="*/ 974 h 1928"/>
                <a:gd name="T14" fmla="*/ 2015 w 2016"/>
                <a:gd name="T15" fmla="*/ 972 h 1928"/>
                <a:gd name="T16" fmla="*/ 2016 w 2016"/>
                <a:gd name="T17" fmla="*/ 969 h 1928"/>
                <a:gd name="T18" fmla="*/ 2016 w 2016"/>
                <a:gd name="T19" fmla="*/ 967 h 1928"/>
                <a:gd name="T20" fmla="*/ 2016 w 2016"/>
                <a:gd name="T21" fmla="*/ 965 h 1928"/>
                <a:gd name="T22" fmla="*/ 2016 w 2016"/>
                <a:gd name="T23" fmla="*/ 963 h 1928"/>
                <a:gd name="T24" fmla="*/ 2015 w 2016"/>
                <a:gd name="T25" fmla="*/ 960 h 1928"/>
                <a:gd name="T26" fmla="*/ 2015 w 2016"/>
                <a:gd name="T27" fmla="*/ 958 h 1928"/>
                <a:gd name="T28" fmla="*/ 2014 w 2016"/>
                <a:gd name="T29" fmla="*/ 955 h 1928"/>
                <a:gd name="T30" fmla="*/ 2014 w 2016"/>
                <a:gd name="T31" fmla="*/ 953 h 1928"/>
                <a:gd name="T32" fmla="*/ 2013 w 2016"/>
                <a:gd name="T33" fmla="*/ 951 h 1928"/>
                <a:gd name="T34" fmla="*/ 2011 w 2016"/>
                <a:gd name="T35" fmla="*/ 948 h 1928"/>
                <a:gd name="T36" fmla="*/ 2010 w 2016"/>
                <a:gd name="T37" fmla="*/ 946 h 1928"/>
                <a:gd name="T38" fmla="*/ 2009 w 2016"/>
                <a:gd name="T39" fmla="*/ 944 h 1928"/>
                <a:gd name="T40" fmla="*/ 2007 w 2016"/>
                <a:gd name="T41" fmla="*/ 942 h 1928"/>
                <a:gd name="T42" fmla="*/ 2006 w 2016"/>
                <a:gd name="T43" fmla="*/ 940 h 1928"/>
                <a:gd name="T44" fmla="*/ 2005 w 2016"/>
                <a:gd name="T45" fmla="*/ 939 h 1928"/>
                <a:gd name="T46" fmla="*/ 2003 w 2016"/>
                <a:gd name="T47" fmla="*/ 937 h 1928"/>
                <a:gd name="T48" fmla="*/ 960 w 2016"/>
                <a:gd name="T49" fmla="*/ 14 h 1928"/>
                <a:gd name="T50" fmla="*/ 909 w 2016"/>
                <a:gd name="T51" fmla="*/ 72 h 1928"/>
                <a:gd name="T52" fmla="*/ 39 w 2016"/>
                <a:gd name="T53" fmla="*/ 927 h 1928"/>
                <a:gd name="T54" fmla="*/ 39 w 2016"/>
                <a:gd name="T55" fmla="*/ 1005 h 1928"/>
                <a:gd name="T56" fmla="*/ 909 w 2016"/>
                <a:gd name="T57" fmla="*/ 1860 h 1928"/>
                <a:gd name="T58" fmla="*/ 935 w 2016"/>
                <a:gd name="T59" fmla="*/ 1928 h 1928"/>
                <a:gd name="T60" fmla="*/ 2003 w 2016"/>
                <a:gd name="T61" fmla="*/ 995 h 1928"/>
                <a:gd name="T62" fmla="*/ 2004 w 2016"/>
                <a:gd name="T63" fmla="*/ 994 h 1928"/>
                <a:gd name="T64" fmla="*/ 2006 w 2016"/>
                <a:gd name="T65" fmla="*/ 992 h 1928"/>
                <a:gd name="T66" fmla="*/ 2006 w 2016"/>
                <a:gd name="T67" fmla="*/ 991 h 1928"/>
                <a:gd name="T68" fmla="*/ 2008 w 2016"/>
                <a:gd name="T69" fmla="*/ 989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6" h="1928">
                  <a:moveTo>
                    <a:pt x="2008" y="989"/>
                  </a:moveTo>
                  <a:cubicBezTo>
                    <a:pt x="2008" y="989"/>
                    <a:pt x="2009" y="988"/>
                    <a:pt x="2009" y="988"/>
                  </a:cubicBezTo>
                  <a:cubicBezTo>
                    <a:pt x="2009" y="988"/>
                    <a:pt x="2009" y="987"/>
                    <a:pt x="2010" y="987"/>
                  </a:cubicBezTo>
                  <a:cubicBezTo>
                    <a:pt x="2010" y="987"/>
                    <a:pt x="2010" y="986"/>
                    <a:pt x="2010" y="986"/>
                  </a:cubicBezTo>
                  <a:cubicBezTo>
                    <a:pt x="2011" y="985"/>
                    <a:pt x="2011" y="985"/>
                    <a:pt x="2011" y="985"/>
                  </a:cubicBezTo>
                  <a:cubicBezTo>
                    <a:pt x="2011" y="984"/>
                    <a:pt x="2011" y="984"/>
                    <a:pt x="2011" y="984"/>
                  </a:cubicBezTo>
                  <a:cubicBezTo>
                    <a:pt x="2012" y="983"/>
                    <a:pt x="2012" y="983"/>
                    <a:pt x="2012" y="982"/>
                  </a:cubicBezTo>
                  <a:cubicBezTo>
                    <a:pt x="2012" y="982"/>
                    <a:pt x="2012" y="982"/>
                    <a:pt x="2013" y="981"/>
                  </a:cubicBezTo>
                  <a:cubicBezTo>
                    <a:pt x="2013" y="981"/>
                    <a:pt x="2013" y="981"/>
                    <a:pt x="2013" y="980"/>
                  </a:cubicBezTo>
                  <a:cubicBezTo>
                    <a:pt x="2013" y="980"/>
                    <a:pt x="2013" y="979"/>
                    <a:pt x="2014" y="979"/>
                  </a:cubicBezTo>
                  <a:cubicBezTo>
                    <a:pt x="2014" y="979"/>
                    <a:pt x="2014" y="978"/>
                    <a:pt x="2014" y="978"/>
                  </a:cubicBezTo>
                  <a:cubicBezTo>
                    <a:pt x="2014" y="977"/>
                    <a:pt x="2014" y="977"/>
                    <a:pt x="2014" y="977"/>
                  </a:cubicBezTo>
                  <a:cubicBezTo>
                    <a:pt x="2014" y="976"/>
                    <a:pt x="2015" y="976"/>
                    <a:pt x="2015" y="975"/>
                  </a:cubicBezTo>
                  <a:cubicBezTo>
                    <a:pt x="2015" y="975"/>
                    <a:pt x="2015" y="975"/>
                    <a:pt x="2015" y="974"/>
                  </a:cubicBezTo>
                  <a:cubicBezTo>
                    <a:pt x="2015" y="974"/>
                    <a:pt x="2015" y="973"/>
                    <a:pt x="2015" y="973"/>
                  </a:cubicBezTo>
                  <a:cubicBezTo>
                    <a:pt x="2015" y="972"/>
                    <a:pt x="2015" y="972"/>
                    <a:pt x="2015" y="972"/>
                  </a:cubicBezTo>
                  <a:cubicBezTo>
                    <a:pt x="2015" y="971"/>
                    <a:pt x="2015" y="971"/>
                    <a:pt x="2015" y="971"/>
                  </a:cubicBezTo>
                  <a:cubicBezTo>
                    <a:pt x="2016" y="970"/>
                    <a:pt x="2016" y="970"/>
                    <a:pt x="2016" y="969"/>
                  </a:cubicBezTo>
                  <a:cubicBezTo>
                    <a:pt x="2016" y="969"/>
                    <a:pt x="2016" y="968"/>
                    <a:pt x="2016" y="968"/>
                  </a:cubicBezTo>
                  <a:cubicBezTo>
                    <a:pt x="2016" y="967"/>
                    <a:pt x="2016" y="967"/>
                    <a:pt x="2016" y="967"/>
                  </a:cubicBezTo>
                  <a:cubicBezTo>
                    <a:pt x="2016" y="966"/>
                    <a:pt x="2016" y="966"/>
                    <a:pt x="2016" y="966"/>
                  </a:cubicBezTo>
                  <a:cubicBezTo>
                    <a:pt x="2016" y="966"/>
                    <a:pt x="2016" y="966"/>
                    <a:pt x="2016" y="965"/>
                  </a:cubicBezTo>
                  <a:cubicBezTo>
                    <a:pt x="2016" y="965"/>
                    <a:pt x="2016" y="965"/>
                    <a:pt x="2016" y="964"/>
                  </a:cubicBezTo>
                  <a:cubicBezTo>
                    <a:pt x="2016" y="964"/>
                    <a:pt x="2016" y="963"/>
                    <a:pt x="2016" y="963"/>
                  </a:cubicBezTo>
                  <a:cubicBezTo>
                    <a:pt x="2016" y="962"/>
                    <a:pt x="2016" y="962"/>
                    <a:pt x="2015" y="961"/>
                  </a:cubicBezTo>
                  <a:cubicBezTo>
                    <a:pt x="2015" y="961"/>
                    <a:pt x="2015" y="961"/>
                    <a:pt x="2015" y="960"/>
                  </a:cubicBezTo>
                  <a:cubicBezTo>
                    <a:pt x="2015" y="960"/>
                    <a:pt x="2015" y="960"/>
                    <a:pt x="2015" y="959"/>
                  </a:cubicBezTo>
                  <a:cubicBezTo>
                    <a:pt x="2015" y="959"/>
                    <a:pt x="2015" y="958"/>
                    <a:pt x="2015" y="958"/>
                  </a:cubicBezTo>
                  <a:cubicBezTo>
                    <a:pt x="2015" y="957"/>
                    <a:pt x="2015" y="957"/>
                    <a:pt x="2015" y="957"/>
                  </a:cubicBezTo>
                  <a:cubicBezTo>
                    <a:pt x="2015" y="956"/>
                    <a:pt x="2014" y="956"/>
                    <a:pt x="2014" y="955"/>
                  </a:cubicBezTo>
                  <a:cubicBezTo>
                    <a:pt x="2014" y="955"/>
                    <a:pt x="2014" y="955"/>
                    <a:pt x="2014" y="954"/>
                  </a:cubicBezTo>
                  <a:cubicBezTo>
                    <a:pt x="2014" y="954"/>
                    <a:pt x="2014" y="953"/>
                    <a:pt x="2014" y="953"/>
                  </a:cubicBezTo>
                  <a:cubicBezTo>
                    <a:pt x="2013" y="953"/>
                    <a:pt x="2013" y="952"/>
                    <a:pt x="2013" y="952"/>
                  </a:cubicBezTo>
                  <a:cubicBezTo>
                    <a:pt x="2013" y="951"/>
                    <a:pt x="2013" y="951"/>
                    <a:pt x="2013" y="951"/>
                  </a:cubicBezTo>
                  <a:cubicBezTo>
                    <a:pt x="2012" y="950"/>
                    <a:pt x="2012" y="950"/>
                    <a:pt x="2012" y="950"/>
                  </a:cubicBezTo>
                  <a:cubicBezTo>
                    <a:pt x="2012" y="949"/>
                    <a:pt x="2012" y="949"/>
                    <a:pt x="2011" y="948"/>
                  </a:cubicBezTo>
                  <a:cubicBezTo>
                    <a:pt x="2011" y="948"/>
                    <a:pt x="2011" y="948"/>
                    <a:pt x="2011" y="947"/>
                  </a:cubicBezTo>
                  <a:cubicBezTo>
                    <a:pt x="2011" y="947"/>
                    <a:pt x="2011" y="947"/>
                    <a:pt x="2010" y="946"/>
                  </a:cubicBezTo>
                  <a:cubicBezTo>
                    <a:pt x="2010" y="946"/>
                    <a:pt x="2010" y="945"/>
                    <a:pt x="2010" y="945"/>
                  </a:cubicBezTo>
                  <a:cubicBezTo>
                    <a:pt x="2009" y="945"/>
                    <a:pt x="2009" y="944"/>
                    <a:pt x="2009" y="944"/>
                  </a:cubicBezTo>
                  <a:cubicBezTo>
                    <a:pt x="2009" y="944"/>
                    <a:pt x="2008" y="943"/>
                    <a:pt x="2008" y="943"/>
                  </a:cubicBezTo>
                  <a:cubicBezTo>
                    <a:pt x="2008" y="943"/>
                    <a:pt x="2008" y="942"/>
                    <a:pt x="2007" y="942"/>
                  </a:cubicBezTo>
                  <a:cubicBezTo>
                    <a:pt x="2007" y="942"/>
                    <a:pt x="2007" y="941"/>
                    <a:pt x="2006" y="941"/>
                  </a:cubicBezTo>
                  <a:cubicBezTo>
                    <a:pt x="2006" y="941"/>
                    <a:pt x="2006" y="940"/>
                    <a:pt x="2006" y="940"/>
                  </a:cubicBezTo>
                  <a:cubicBezTo>
                    <a:pt x="2006" y="940"/>
                    <a:pt x="2006" y="940"/>
                    <a:pt x="2006" y="940"/>
                  </a:cubicBezTo>
                  <a:cubicBezTo>
                    <a:pt x="2006" y="940"/>
                    <a:pt x="2005" y="939"/>
                    <a:pt x="2005" y="939"/>
                  </a:cubicBezTo>
                  <a:cubicBezTo>
                    <a:pt x="2005" y="939"/>
                    <a:pt x="2004" y="938"/>
                    <a:pt x="2004" y="938"/>
                  </a:cubicBezTo>
                  <a:cubicBezTo>
                    <a:pt x="2004" y="938"/>
                    <a:pt x="2003" y="937"/>
                    <a:pt x="2003" y="937"/>
                  </a:cubicBezTo>
                  <a:cubicBezTo>
                    <a:pt x="2003" y="937"/>
                    <a:pt x="2003" y="937"/>
                    <a:pt x="2003" y="937"/>
                  </a:cubicBezTo>
                  <a:cubicBezTo>
                    <a:pt x="960" y="14"/>
                    <a:pt x="960" y="14"/>
                    <a:pt x="960" y="14"/>
                  </a:cubicBezTo>
                  <a:cubicBezTo>
                    <a:pt x="944" y="0"/>
                    <a:pt x="920" y="1"/>
                    <a:pt x="905" y="17"/>
                  </a:cubicBezTo>
                  <a:cubicBezTo>
                    <a:pt x="891" y="33"/>
                    <a:pt x="893" y="58"/>
                    <a:pt x="909" y="72"/>
                  </a:cubicBezTo>
                  <a:cubicBezTo>
                    <a:pt x="1875" y="927"/>
                    <a:pt x="1875" y="927"/>
                    <a:pt x="1875" y="927"/>
                  </a:cubicBezTo>
                  <a:cubicBezTo>
                    <a:pt x="39" y="927"/>
                    <a:pt x="39" y="927"/>
                    <a:pt x="39" y="927"/>
                  </a:cubicBezTo>
                  <a:cubicBezTo>
                    <a:pt x="18" y="927"/>
                    <a:pt x="0" y="945"/>
                    <a:pt x="0" y="966"/>
                  </a:cubicBezTo>
                  <a:cubicBezTo>
                    <a:pt x="0" y="987"/>
                    <a:pt x="18" y="1005"/>
                    <a:pt x="39" y="1005"/>
                  </a:cubicBezTo>
                  <a:cubicBezTo>
                    <a:pt x="1875" y="1005"/>
                    <a:pt x="1875" y="1005"/>
                    <a:pt x="1875" y="1005"/>
                  </a:cubicBezTo>
                  <a:cubicBezTo>
                    <a:pt x="909" y="1860"/>
                    <a:pt x="909" y="1860"/>
                    <a:pt x="909" y="1860"/>
                  </a:cubicBezTo>
                  <a:cubicBezTo>
                    <a:pt x="893" y="1874"/>
                    <a:pt x="891" y="1899"/>
                    <a:pt x="905" y="1915"/>
                  </a:cubicBezTo>
                  <a:cubicBezTo>
                    <a:pt x="913" y="1923"/>
                    <a:pt x="924" y="1928"/>
                    <a:pt x="935" y="1928"/>
                  </a:cubicBezTo>
                  <a:cubicBezTo>
                    <a:pt x="944" y="1928"/>
                    <a:pt x="953" y="1925"/>
                    <a:pt x="960" y="1918"/>
                  </a:cubicBezTo>
                  <a:cubicBezTo>
                    <a:pt x="2003" y="995"/>
                    <a:pt x="2003" y="995"/>
                    <a:pt x="2003" y="995"/>
                  </a:cubicBezTo>
                  <a:cubicBezTo>
                    <a:pt x="2003" y="995"/>
                    <a:pt x="2003" y="995"/>
                    <a:pt x="2003" y="995"/>
                  </a:cubicBezTo>
                  <a:cubicBezTo>
                    <a:pt x="2003" y="995"/>
                    <a:pt x="2003" y="994"/>
                    <a:pt x="2004" y="994"/>
                  </a:cubicBezTo>
                  <a:cubicBezTo>
                    <a:pt x="2004" y="994"/>
                    <a:pt x="2005" y="993"/>
                    <a:pt x="2005" y="993"/>
                  </a:cubicBezTo>
                  <a:cubicBezTo>
                    <a:pt x="2005" y="993"/>
                    <a:pt x="2006" y="992"/>
                    <a:pt x="2006" y="992"/>
                  </a:cubicBezTo>
                  <a:cubicBezTo>
                    <a:pt x="2006" y="992"/>
                    <a:pt x="2006" y="992"/>
                    <a:pt x="2006" y="992"/>
                  </a:cubicBezTo>
                  <a:cubicBezTo>
                    <a:pt x="2006" y="992"/>
                    <a:pt x="2006" y="991"/>
                    <a:pt x="2006" y="991"/>
                  </a:cubicBezTo>
                  <a:cubicBezTo>
                    <a:pt x="2007" y="991"/>
                    <a:pt x="2007" y="990"/>
                    <a:pt x="2007" y="990"/>
                  </a:cubicBezTo>
                  <a:cubicBezTo>
                    <a:pt x="2008" y="990"/>
                    <a:pt x="2008" y="989"/>
                    <a:pt x="2008" y="9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7">
              <a:extLst>
                <a:ext uri="{FF2B5EF4-FFF2-40B4-BE49-F238E27FC236}">
                  <a16:creationId xmlns:a16="http://schemas.microsoft.com/office/drawing/2014/main" id="{CA5FF749-6DF5-472C-BE12-EAB16DFD425D}"/>
                </a:ext>
              </a:extLst>
            </p:cNvPr>
            <p:cNvSpPr>
              <a:spLocks noEditPoints="1"/>
            </p:cNvSpPr>
            <p:nvPr/>
          </p:nvSpPr>
          <p:spPr bwMode="auto">
            <a:xfrm>
              <a:off x="2993" y="2420"/>
              <a:ext cx="317" cy="318"/>
            </a:xfrm>
            <a:custGeom>
              <a:avLst/>
              <a:gdLst>
                <a:gd name="T0" fmla="*/ 2149 w 2518"/>
                <a:gd name="T1" fmla="*/ 369 h 2518"/>
                <a:gd name="T2" fmla="*/ 1259 w 2518"/>
                <a:gd name="T3" fmla="*/ 0 h 2518"/>
                <a:gd name="T4" fmla="*/ 369 w 2518"/>
                <a:gd name="T5" fmla="*/ 369 h 2518"/>
                <a:gd name="T6" fmla="*/ 0 w 2518"/>
                <a:gd name="T7" fmla="*/ 1259 h 2518"/>
                <a:gd name="T8" fmla="*/ 369 w 2518"/>
                <a:gd name="T9" fmla="*/ 2149 h 2518"/>
                <a:gd name="T10" fmla="*/ 1259 w 2518"/>
                <a:gd name="T11" fmla="*/ 2518 h 2518"/>
                <a:gd name="T12" fmla="*/ 2149 w 2518"/>
                <a:gd name="T13" fmla="*/ 2149 h 2518"/>
                <a:gd name="T14" fmla="*/ 2518 w 2518"/>
                <a:gd name="T15" fmla="*/ 1259 h 2518"/>
                <a:gd name="T16" fmla="*/ 2149 w 2518"/>
                <a:gd name="T17" fmla="*/ 369 h 2518"/>
                <a:gd name="T18" fmla="*/ 1259 w 2518"/>
                <a:gd name="T19" fmla="*/ 2440 h 2518"/>
                <a:gd name="T20" fmla="*/ 78 w 2518"/>
                <a:gd name="T21" fmla="*/ 1259 h 2518"/>
                <a:gd name="T22" fmla="*/ 1259 w 2518"/>
                <a:gd name="T23" fmla="*/ 78 h 2518"/>
                <a:gd name="T24" fmla="*/ 2440 w 2518"/>
                <a:gd name="T25" fmla="*/ 1259 h 2518"/>
                <a:gd name="T26" fmla="*/ 1259 w 2518"/>
                <a:gd name="T27" fmla="*/ 244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8" h="2518">
                  <a:moveTo>
                    <a:pt x="2149" y="369"/>
                  </a:moveTo>
                  <a:cubicBezTo>
                    <a:pt x="1911" y="131"/>
                    <a:pt x="1595" y="0"/>
                    <a:pt x="1259" y="0"/>
                  </a:cubicBezTo>
                  <a:cubicBezTo>
                    <a:pt x="923" y="0"/>
                    <a:pt x="607" y="131"/>
                    <a:pt x="369" y="369"/>
                  </a:cubicBezTo>
                  <a:cubicBezTo>
                    <a:pt x="131" y="607"/>
                    <a:pt x="0" y="923"/>
                    <a:pt x="0" y="1259"/>
                  </a:cubicBezTo>
                  <a:cubicBezTo>
                    <a:pt x="0" y="1595"/>
                    <a:pt x="131" y="1911"/>
                    <a:pt x="369" y="2149"/>
                  </a:cubicBezTo>
                  <a:cubicBezTo>
                    <a:pt x="607" y="2387"/>
                    <a:pt x="923" y="2518"/>
                    <a:pt x="1259" y="2518"/>
                  </a:cubicBezTo>
                  <a:cubicBezTo>
                    <a:pt x="1595" y="2518"/>
                    <a:pt x="1911" y="2387"/>
                    <a:pt x="2149" y="2149"/>
                  </a:cubicBezTo>
                  <a:cubicBezTo>
                    <a:pt x="2387" y="1911"/>
                    <a:pt x="2518" y="1595"/>
                    <a:pt x="2518" y="1259"/>
                  </a:cubicBezTo>
                  <a:cubicBezTo>
                    <a:pt x="2518" y="923"/>
                    <a:pt x="2387" y="607"/>
                    <a:pt x="2149" y="369"/>
                  </a:cubicBezTo>
                  <a:close/>
                  <a:moveTo>
                    <a:pt x="1259" y="2440"/>
                  </a:moveTo>
                  <a:cubicBezTo>
                    <a:pt x="608" y="2440"/>
                    <a:pt x="78" y="1910"/>
                    <a:pt x="78" y="1259"/>
                  </a:cubicBezTo>
                  <a:cubicBezTo>
                    <a:pt x="78" y="608"/>
                    <a:pt x="608" y="78"/>
                    <a:pt x="1259" y="78"/>
                  </a:cubicBezTo>
                  <a:cubicBezTo>
                    <a:pt x="1910" y="78"/>
                    <a:pt x="2440" y="608"/>
                    <a:pt x="2440" y="1259"/>
                  </a:cubicBezTo>
                  <a:cubicBezTo>
                    <a:pt x="2440" y="1910"/>
                    <a:pt x="1910" y="2440"/>
                    <a:pt x="1259" y="2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3" name="Grafik 2" descr="Ein Bild, das Schild, Zeichnung, Uhr enthält.&#10;&#10;Automatisch generierte Beschreibung">
            <a:extLst>
              <a:ext uri="{FF2B5EF4-FFF2-40B4-BE49-F238E27FC236}">
                <a16:creationId xmlns:a16="http://schemas.microsoft.com/office/drawing/2014/main" id="{B9980E32-BC31-43D2-B42E-F29083924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2800" y="1080000"/>
            <a:ext cx="2706776" cy="1605600"/>
          </a:xfrm>
          <a:prstGeom prst="rect">
            <a:avLst/>
          </a:prstGeom>
        </p:spPr>
      </p:pic>
    </p:spTree>
    <p:extLst>
      <p:ext uri="{BB962C8B-B14F-4D97-AF65-F5344CB8AC3E}">
        <p14:creationId xmlns:p14="http://schemas.microsoft.com/office/powerpoint/2010/main" val="401907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FD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0E4D95-40E3-4EF9-9C56-DD53D764ADCE}"/>
              </a:ext>
            </a:extLst>
          </p:cNvPr>
          <p:cNvPicPr>
            <a:picLocks noChangeAspect="1"/>
          </p:cNvPicPr>
          <p:nvPr/>
        </p:nvPicPr>
        <p:blipFill rotWithShape="1">
          <a:blip r:embed="rId2">
            <a:extLst>
              <a:ext uri="{28A0092B-C50C-407E-A947-70E740481C1C}">
                <a14:useLocalDpi xmlns:a14="http://schemas.microsoft.com/office/drawing/2010/main" val="0"/>
              </a:ext>
            </a:extLst>
          </a:blip>
          <a:srcRect t="6668" r="37677"/>
          <a:stretch/>
        </p:blipFill>
        <p:spPr>
          <a:xfrm>
            <a:off x="-74378" y="0"/>
            <a:ext cx="15314378" cy="15280029"/>
          </a:xfrm>
          <a:prstGeom prst="rect">
            <a:avLst/>
          </a:prstGeom>
        </p:spPr>
      </p:pic>
      <p:pic>
        <p:nvPicPr>
          <p:cNvPr id="4" name="Picture 3" descr="A close up of a logo&#10;&#10;Description automatically generated">
            <a:extLst>
              <a:ext uri="{FF2B5EF4-FFF2-40B4-BE49-F238E27FC236}">
                <a16:creationId xmlns:a16="http://schemas.microsoft.com/office/drawing/2014/main" id="{0162F429-BA75-4AEF-83AA-D371EA0D6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2799" y="1026939"/>
            <a:ext cx="2708043" cy="1605366"/>
          </a:xfrm>
          <a:prstGeom prst="rect">
            <a:avLst/>
          </a:prstGeom>
        </p:spPr>
      </p:pic>
      <p:sp>
        <p:nvSpPr>
          <p:cNvPr id="5" name="TextBox 4">
            <a:extLst>
              <a:ext uri="{FF2B5EF4-FFF2-40B4-BE49-F238E27FC236}">
                <a16:creationId xmlns:a16="http://schemas.microsoft.com/office/drawing/2014/main" id="{CED8D5BC-8EED-4A82-BCE7-F41AA015EF8A}"/>
              </a:ext>
            </a:extLst>
          </p:cNvPr>
          <p:cNvSpPr txBox="1"/>
          <p:nvPr/>
        </p:nvSpPr>
        <p:spPr>
          <a:xfrm>
            <a:off x="1280720" y="2848350"/>
            <a:ext cx="12258299" cy="5418386"/>
          </a:xfrm>
          <a:prstGeom prst="rect">
            <a:avLst/>
          </a:prstGeom>
          <a:noFill/>
        </p:spPr>
        <p:txBody>
          <a:bodyPr wrap="square" lIns="0" tIns="0" rIns="0" bIns="0" rtlCol="0">
            <a:noAutofit/>
          </a:bodyPr>
          <a:lstStyle>
            <a:defPPr>
              <a:defRPr lang="de-DE"/>
            </a:defPPr>
            <a:lvl1pPr>
              <a:defRPr sz="7500">
                <a:solidFill>
                  <a:schemeClr val="bg1"/>
                </a:solidFill>
                <a:latin typeface="Verdana" panose="020B0604030504040204" pitchFamily="34" charset="0"/>
                <a:ea typeface="Verdana" panose="020B0604030504040204" pitchFamily="34" charset="0"/>
              </a:defRPr>
            </a:lvl1pPr>
          </a:lstStyle>
          <a:p>
            <a:pPr lvl="0"/>
            <a:endParaRPr lang="en-US" sz="3600" b="1" dirty="0"/>
          </a:p>
        </p:txBody>
      </p:sp>
      <p:sp>
        <p:nvSpPr>
          <p:cNvPr id="13" name="TextBox 5">
            <a:extLst>
              <a:ext uri="{FF2B5EF4-FFF2-40B4-BE49-F238E27FC236}">
                <a16:creationId xmlns:a16="http://schemas.microsoft.com/office/drawing/2014/main" id="{151721C9-441D-4F72-8739-0A5384A6FC41}"/>
              </a:ext>
            </a:extLst>
          </p:cNvPr>
          <p:cNvSpPr txBox="1"/>
          <p:nvPr/>
        </p:nvSpPr>
        <p:spPr>
          <a:xfrm>
            <a:off x="9056687" y="13776401"/>
            <a:ext cx="5764447" cy="538609"/>
          </a:xfrm>
          <a:prstGeom prst="rect">
            <a:avLst/>
          </a:prstGeom>
          <a:noFill/>
        </p:spPr>
        <p:txBody>
          <a:bodyPr wrap="square" lIns="0" tIns="0" rIns="0" bIns="0" rtlCol="0">
            <a:spAutoFit/>
          </a:bodyPr>
          <a:lstStyle/>
          <a:p>
            <a:r>
              <a:rPr lang="de-DE" sz="3500" b="1" dirty="0">
                <a:solidFill>
                  <a:schemeClr val="bg1"/>
                </a:solidFill>
                <a:latin typeface="Verdana" panose="020B0604030504040204" pitchFamily="34" charset="0"/>
                <a:ea typeface="Verdana" panose="020B0604030504040204" pitchFamily="34" charset="0"/>
              </a:rPr>
              <a:t>SWIPE TO CONTINUE</a:t>
            </a:r>
          </a:p>
        </p:txBody>
      </p:sp>
      <p:grpSp>
        <p:nvGrpSpPr>
          <p:cNvPr id="14" name="Group 25">
            <a:extLst>
              <a:ext uri="{FF2B5EF4-FFF2-40B4-BE49-F238E27FC236}">
                <a16:creationId xmlns:a16="http://schemas.microsoft.com/office/drawing/2014/main" id="{D4FB6B2A-3F5C-4061-BF07-7979A1539688}"/>
              </a:ext>
            </a:extLst>
          </p:cNvPr>
          <p:cNvGrpSpPr>
            <a:grpSpLocks noChangeAspect="1"/>
          </p:cNvGrpSpPr>
          <p:nvPr/>
        </p:nvGrpSpPr>
        <p:grpSpPr bwMode="auto">
          <a:xfrm>
            <a:off x="7012222" y="13110404"/>
            <a:ext cx="1721314" cy="1726746"/>
            <a:chOff x="2993" y="2420"/>
            <a:chExt cx="317" cy="318"/>
          </a:xfrm>
          <a:solidFill>
            <a:schemeClr val="bg1"/>
          </a:solidFill>
        </p:grpSpPr>
        <p:sp>
          <p:nvSpPr>
            <p:cNvPr id="18" name="Freeform 26">
              <a:extLst>
                <a:ext uri="{FF2B5EF4-FFF2-40B4-BE49-F238E27FC236}">
                  <a16:creationId xmlns:a16="http://schemas.microsoft.com/office/drawing/2014/main" id="{39442857-59E3-48B4-B55C-93CB18E1101A}"/>
                </a:ext>
              </a:extLst>
            </p:cNvPr>
            <p:cNvSpPr>
              <a:spLocks/>
            </p:cNvSpPr>
            <p:nvPr/>
          </p:nvSpPr>
          <p:spPr bwMode="auto">
            <a:xfrm>
              <a:off x="3025" y="2457"/>
              <a:ext cx="254" cy="244"/>
            </a:xfrm>
            <a:custGeom>
              <a:avLst/>
              <a:gdLst>
                <a:gd name="T0" fmla="*/ 2009 w 2016"/>
                <a:gd name="T1" fmla="*/ 988 h 1928"/>
                <a:gd name="T2" fmla="*/ 2010 w 2016"/>
                <a:gd name="T3" fmla="*/ 986 h 1928"/>
                <a:gd name="T4" fmla="*/ 2011 w 2016"/>
                <a:gd name="T5" fmla="*/ 984 h 1928"/>
                <a:gd name="T6" fmla="*/ 2013 w 2016"/>
                <a:gd name="T7" fmla="*/ 981 h 1928"/>
                <a:gd name="T8" fmla="*/ 2014 w 2016"/>
                <a:gd name="T9" fmla="*/ 979 h 1928"/>
                <a:gd name="T10" fmla="*/ 2014 w 2016"/>
                <a:gd name="T11" fmla="*/ 977 h 1928"/>
                <a:gd name="T12" fmla="*/ 2015 w 2016"/>
                <a:gd name="T13" fmla="*/ 974 h 1928"/>
                <a:gd name="T14" fmla="*/ 2015 w 2016"/>
                <a:gd name="T15" fmla="*/ 972 h 1928"/>
                <a:gd name="T16" fmla="*/ 2016 w 2016"/>
                <a:gd name="T17" fmla="*/ 969 h 1928"/>
                <a:gd name="T18" fmla="*/ 2016 w 2016"/>
                <a:gd name="T19" fmla="*/ 967 h 1928"/>
                <a:gd name="T20" fmla="*/ 2016 w 2016"/>
                <a:gd name="T21" fmla="*/ 965 h 1928"/>
                <a:gd name="T22" fmla="*/ 2016 w 2016"/>
                <a:gd name="T23" fmla="*/ 963 h 1928"/>
                <a:gd name="T24" fmla="*/ 2015 w 2016"/>
                <a:gd name="T25" fmla="*/ 960 h 1928"/>
                <a:gd name="T26" fmla="*/ 2015 w 2016"/>
                <a:gd name="T27" fmla="*/ 958 h 1928"/>
                <a:gd name="T28" fmla="*/ 2014 w 2016"/>
                <a:gd name="T29" fmla="*/ 955 h 1928"/>
                <a:gd name="T30" fmla="*/ 2014 w 2016"/>
                <a:gd name="T31" fmla="*/ 953 h 1928"/>
                <a:gd name="T32" fmla="*/ 2013 w 2016"/>
                <a:gd name="T33" fmla="*/ 951 h 1928"/>
                <a:gd name="T34" fmla="*/ 2011 w 2016"/>
                <a:gd name="T35" fmla="*/ 948 h 1928"/>
                <a:gd name="T36" fmla="*/ 2010 w 2016"/>
                <a:gd name="T37" fmla="*/ 946 h 1928"/>
                <a:gd name="T38" fmla="*/ 2009 w 2016"/>
                <a:gd name="T39" fmla="*/ 944 h 1928"/>
                <a:gd name="T40" fmla="*/ 2007 w 2016"/>
                <a:gd name="T41" fmla="*/ 942 h 1928"/>
                <a:gd name="T42" fmla="*/ 2006 w 2016"/>
                <a:gd name="T43" fmla="*/ 940 h 1928"/>
                <a:gd name="T44" fmla="*/ 2005 w 2016"/>
                <a:gd name="T45" fmla="*/ 939 h 1928"/>
                <a:gd name="T46" fmla="*/ 2003 w 2016"/>
                <a:gd name="T47" fmla="*/ 937 h 1928"/>
                <a:gd name="T48" fmla="*/ 960 w 2016"/>
                <a:gd name="T49" fmla="*/ 14 h 1928"/>
                <a:gd name="T50" fmla="*/ 909 w 2016"/>
                <a:gd name="T51" fmla="*/ 72 h 1928"/>
                <a:gd name="T52" fmla="*/ 39 w 2016"/>
                <a:gd name="T53" fmla="*/ 927 h 1928"/>
                <a:gd name="T54" fmla="*/ 39 w 2016"/>
                <a:gd name="T55" fmla="*/ 1005 h 1928"/>
                <a:gd name="T56" fmla="*/ 909 w 2016"/>
                <a:gd name="T57" fmla="*/ 1860 h 1928"/>
                <a:gd name="T58" fmla="*/ 935 w 2016"/>
                <a:gd name="T59" fmla="*/ 1928 h 1928"/>
                <a:gd name="T60" fmla="*/ 2003 w 2016"/>
                <a:gd name="T61" fmla="*/ 995 h 1928"/>
                <a:gd name="T62" fmla="*/ 2004 w 2016"/>
                <a:gd name="T63" fmla="*/ 994 h 1928"/>
                <a:gd name="T64" fmla="*/ 2006 w 2016"/>
                <a:gd name="T65" fmla="*/ 992 h 1928"/>
                <a:gd name="T66" fmla="*/ 2006 w 2016"/>
                <a:gd name="T67" fmla="*/ 991 h 1928"/>
                <a:gd name="T68" fmla="*/ 2008 w 2016"/>
                <a:gd name="T69" fmla="*/ 989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6" h="1928">
                  <a:moveTo>
                    <a:pt x="2008" y="989"/>
                  </a:moveTo>
                  <a:cubicBezTo>
                    <a:pt x="2008" y="989"/>
                    <a:pt x="2009" y="988"/>
                    <a:pt x="2009" y="988"/>
                  </a:cubicBezTo>
                  <a:cubicBezTo>
                    <a:pt x="2009" y="988"/>
                    <a:pt x="2009" y="987"/>
                    <a:pt x="2010" y="987"/>
                  </a:cubicBezTo>
                  <a:cubicBezTo>
                    <a:pt x="2010" y="987"/>
                    <a:pt x="2010" y="986"/>
                    <a:pt x="2010" y="986"/>
                  </a:cubicBezTo>
                  <a:cubicBezTo>
                    <a:pt x="2011" y="985"/>
                    <a:pt x="2011" y="985"/>
                    <a:pt x="2011" y="985"/>
                  </a:cubicBezTo>
                  <a:cubicBezTo>
                    <a:pt x="2011" y="984"/>
                    <a:pt x="2011" y="984"/>
                    <a:pt x="2011" y="984"/>
                  </a:cubicBezTo>
                  <a:cubicBezTo>
                    <a:pt x="2012" y="983"/>
                    <a:pt x="2012" y="983"/>
                    <a:pt x="2012" y="982"/>
                  </a:cubicBezTo>
                  <a:cubicBezTo>
                    <a:pt x="2012" y="982"/>
                    <a:pt x="2012" y="982"/>
                    <a:pt x="2013" y="981"/>
                  </a:cubicBezTo>
                  <a:cubicBezTo>
                    <a:pt x="2013" y="981"/>
                    <a:pt x="2013" y="981"/>
                    <a:pt x="2013" y="980"/>
                  </a:cubicBezTo>
                  <a:cubicBezTo>
                    <a:pt x="2013" y="980"/>
                    <a:pt x="2013" y="979"/>
                    <a:pt x="2014" y="979"/>
                  </a:cubicBezTo>
                  <a:cubicBezTo>
                    <a:pt x="2014" y="979"/>
                    <a:pt x="2014" y="978"/>
                    <a:pt x="2014" y="978"/>
                  </a:cubicBezTo>
                  <a:cubicBezTo>
                    <a:pt x="2014" y="977"/>
                    <a:pt x="2014" y="977"/>
                    <a:pt x="2014" y="977"/>
                  </a:cubicBezTo>
                  <a:cubicBezTo>
                    <a:pt x="2014" y="976"/>
                    <a:pt x="2015" y="976"/>
                    <a:pt x="2015" y="975"/>
                  </a:cubicBezTo>
                  <a:cubicBezTo>
                    <a:pt x="2015" y="975"/>
                    <a:pt x="2015" y="975"/>
                    <a:pt x="2015" y="974"/>
                  </a:cubicBezTo>
                  <a:cubicBezTo>
                    <a:pt x="2015" y="974"/>
                    <a:pt x="2015" y="973"/>
                    <a:pt x="2015" y="973"/>
                  </a:cubicBezTo>
                  <a:cubicBezTo>
                    <a:pt x="2015" y="972"/>
                    <a:pt x="2015" y="972"/>
                    <a:pt x="2015" y="972"/>
                  </a:cubicBezTo>
                  <a:cubicBezTo>
                    <a:pt x="2015" y="971"/>
                    <a:pt x="2015" y="971"/>
                    <a:pt x="2015" y="971"/>
                  </a:cubicBezTo>
                  <a:cubicBezTo>
                    <a:pt x="2016" y="970"/>
                    <a:pt x="2016" y="970"/>
                    <a:pt x="2016" y="969"/>
                  </a:cubicBezTo>
                  <a:cubicBezTo>
                    <a:pt x="2016" y="969"/>
                    <a:pt x="2016" y="968"/>
                    <a:pt x="2016" y="968"/>
                  </a:cubicBezTo>
                  <a:cubicBezTo>
                    <a:pt x="2016" y="967"/>
                    <a:pt x="2016" y="967"/>
                    <a:pt x="2016" y="967"/>
                  </a:cubicBezTo>
                  <a:cubicBezTo>
                    <a:pt x="2016" y="966"/>
                    <a:pt x="2016" y="966"/>
                    <a:pt x="2016" y="966"/>
                  </a:cubicBezTo>
                  <a:cubicBezTo>
                    <a:pt x="2016" y="966"/>
                    <a:pt x="2016" y="966"/>
                    <a:pt x="2016" y="965"/>
                  </a:cubicBezTo>
                  <a:cubicBezTo>
                    <a:pt x="2016" y="965"/>
                    <a:pt x="2016" y="965"/>
                    <a:pt x="2016" y="964"/>
                  </a:cubicBezTo>
                  <a:cubicBezTo>
                    <a:pt x="2016" y="964"/>
                    <a:pt x="2016" y="963"/>
                    <a:pt x="2016" y="963"/>
                  </a:cubicBezTo>
                  <a:cubicBezTo>
                    <a:pt x="2016" y="962"/>
                    <a:pt x="2016" y="962"/>
                    <a:pt x="2015" y="961"/>
                  </a:cubicBezTo>
                  <a:cubicBezTo>
                    <a:pt x="2015" y="961"/>
                    <a:pt x="2015" y="961"/>
                    <a:pt x="2015" y="960"/>
                  </a:cubicBezTo>
                  <a:cubicBezTo>
                    <a:pt x="2015" y="960"/>
                    <a:pt x="2015" y="960"/>
                    <a:pt x="2015" y="959"/>
                  </a:cubicBezTo>
                  <a:cubicBezTo>
                    <a:pt x="2015" y="959"/>
                    <a:pt x="2015" y="958"/>
                    <a:pt x="2015" y="958"/>
                  </a:cubicBezTo>
                  <a:cubicBezTo>
                    <a:pt x="2015" y="957"/>
                    <a:pt x="2015" y="957"/>
                    <a:pt x="2015" y="957"/>
                  </a:cubicBezTo>
                  <a:cubicBezTo>
                    <a:pt x="2015" y="956"/>
                    <a:pt x="2014" y="956"/>
                    <a:pt x="2014" y="955"/>
                  </a:cubicBezTo>
                  <a:cubicBezTo>
                    <a:pt x="2014" y="955"/>
                    <a:pt x="2014" y="955"/>
                    <a:pt x="2014" y="954"/>
                  </a:cubicBezTo>
                  <a:cubicBezTo>
                    <a:pt x="2014" y="954"/>
                    <a:pt x="2014" y="953"/>
                    <a:pt x="2014" y="953"/>
                  </a:cubicBezTo>
                  <a:cubicBezTo>
                    <a:pt x="2013" y="953"/>
                    <a:pt x="2013" y="952"/>
                    <a:pt x="2013" y="952"/>
                  </a:cubicBezTo>
                  <a:cubicBezTo>
                    <a:pt x="2013" y="951"/>
                    <a:pt x="2013" y="951"/>
                    <a:pt x="2013" y="951"/>
                  </a:cubicBezTo>
                  <a:cubicBezTo>
                    <a:pt x="2012" y="950"/>
                    <a:pt x="2012" y="950"/>
                    <a:pt x="2012" y="950"/>
                  </a:cubicBezTo>
                  <a:cubicBezTo>
                    <a:pt x="2012" y="949"/>
                    <a:pt x="2012" y="949"/>
                    <a:pt x="2011" y="948"/>
                  </a:cubicBezTo>
                  <a:cubicBezTo>
                    <a:pt x="2011" y="948"/>
                    <a:pt x="2011" y="948"/>
                    <a:pt x="2011" y="947"/>
                  </a:cubicBezTo>
                  <a:cubicBezTo>
                    <a:pt x="2011" y="947"/>
                    <a:pt x="2011" y="947"/>
                    <a:pt x="2010" y="946"/>
                  </a:cubicBezTo>
                  <a:cubicBezTo>
                    <a:pt x="2010" y="946"/>
                    <a:pt x="2010" y="945"/>
                    <a:pt x="2010" y="945"/>
                  </a:cubicBezTo>
                  <a:cubicBezTo>
                    <a:pt x="2009" y="945"/>
                    <a:pt x="2009" y="944"/>
                    <a:pt x="2009" y="944"/>
                  </a:cubicBezTo>
                  <a:cubicBezTo>
                    <a:pt x="2009" y="944"/>
                    <a:pt x="2008" y="943"/>
                    <a:pt x="2008" y="943"/>
                  </a:cubicBezTo>
                  <a:cubicBezTo>
                    <a:pt x="2008" y="943"/>
                    <a:pt x="2008" y="942"/>
                    <a:pt x="2007" y="942"/>
                  </a:cubicBezTo>
                  <a:cubicBezTo>
                    <a:pt x="2007" y="942"/>
                    <a:pt x="2007" y="941"/>
                    <a:pt x="2006" y="941"/>
                  </a:cubicBezTo>
                  <a:cubicBezTo>
                    <a:pt x="2006" y="941"/>
                    <a:pt x="2006" y="940"/>
                    <a:pt x="2006" y="940"/>
                  </a:cubicBezTo>
                  <a:cubicBezTo>
                    <a:pt x="2006" y="940"/>
                    <a:pt x="2006" y="940"/>
                    <a:pt x="2006" y="940"/>
                  </a:cubicBezTo>
                  <a:cubicBezTo>
                    <a:pt x="2006" y="940"/>
                    <a:pt x="2005" y="939"/>
                    <a:pt x="2005" y="939"/>
                  </a:cubicBezTo>
                  <a:cubicBezTo>
                    <a:pt x="2005" y="939"/>
                    <a:pt x="2004" y="938"/>
                    <a:pt x="2004" y="938"/>
                  </a:cubicBezTo>
                  <a:cubicBezTo>
                    <a:pt x="2004" y="938"/>
                    <a:pt x="2003" y="937"/>
                    <a:pt x="2003" y="937"/>
                  </a:cubicBezTo>
                  <a:cubicBezTo>
                    <a:pt x="2003" y="937"/>
                    <a:pt x="2003" y="937"/>
                    <a:pt x="2003" y="937"/>
                  </a:cubicBezTo>
                  <a:cubicBezTo>
                    <a:pt x="960" y="14"/>
                    <a:pt x="960" y="14"/>
                    <a:pt x="960" y="14"/>
                  </a:cubicBezTo>
                  <a:cubicBezTo>
                    <a:pt x="944" y="0"/>
                    <a:pt x="920" y="1"/>
                    <a:pt x="905" y="17"/>
                  </a:cubicBezTo>
                  <a:cubicBezTo>
                    <a:pt x="891" y="33"/>
                    <a:pt x="893" y="58"/>
                    <a:pt x="909" y="72"/>
                  </a:cubicBezTo>
                  <a:cubicBezTo>
                    <a:pt x="1875" y="927"/>
                    <a:pt x="1875" y="927"/>
                    <a:pt x="1875" y="927"/>
                  </a:cubicBezTo>
                  <a:cubicBezTo>
                    <a:pt x="39" y="927"/>
                    <a:pt x="39" y="927"/>
                    <a:pt x="39" y="927"/>
                  </a:cubicBezTo>
                  <a:cubicBezTo>
                    <a:pt x="18" y="927"/>
                    <a:pt x="0" y="945"/>
                    <a:pt x="0" y="966"/>
                  </a:cubicBezTo>
                  <a:cubicBezTo>
                    <a:pt x="0" y="987"/>
                    <a:pt x="18" y="1005"/>
                    <a:pt x="39" y="1005"/>
                  </a:cubicBezTo>
                  <a:cubicBezTo>
                    <a:pt x="1875" y="1005"/>
                    <a:pt x="1875" y="1005"/>
                    <a:pt x="1875" y="1005"/>
                  </a:cubicBezTo>
                  <a:cubicBezTo>
                    <a:pt x="909" y="1860"/>
                    <a:pt x="909" y="1860"/>
                    <a:pt x="909" y="1860"/>
                  </a:cubicBezTo>
                  <a:cubicBezTo>
                    <a:pt x="893" y="1874"/>
                    <a:pt x="891" y="1899"/>
                    <a:pt x="905" y="1915"/>
                  </a:cubicBezTo>
                  <a:cubicBezTo>
                    <a:pt x="913" y="1923"/>
                    <a:pt x="924" y="1928"/>
                    <a:pt x="935" y="1928"/>
                  </a:cubicBezTo>
                  <a:cubicBezTo>
                    <a:pt x="944" y="1928"/>
                    <a:pt x="953" y="1925"/>
                    <a:pt x="960" y="1918"/>
                  </a:cubicBezTo>
                  <a:cubicBezTo>
                    <a:pt x="2003" y="995"/>
                    <a:pt x="2003" y="995"/>
                    <a:pt x="2003" y="995"/>
                  </a:cubicBezTo>
                  <a:cubicBezTo>
                    <a:pt x="2003" y="995"/>
                    <a:pt x="2003" y="995"/>
                    <a:pt x="2003" y="995"/>
                  </a:cubicBezTo>
                  <a:cubicBezTo>
                    <a:pt x="2003" y="995"/>
                    <a:pt x="2003" y="994"/>
                    <a:pt x="2004" y="994"/>
                  </a:cubicBezTo>
                  <a:cubicBezTo>
                    <a:pt x="2004" y="994"/>
                    <a:pt x="2005" y="993"/>
                    <a:pt x="2005" y="993"/>
                  </a:cubicBezTo>
                  <a:cubicBezTo>
                    <a:pt x="2005" y="993"/>
                    <a:pt x="2006" y="992"/>
                    <a:pt x="2006" y="992"/>
                  </a:cubicBezTo>
                  <a:cubicBezTo>
                    <a:pt x="2006" y="992"/>
                    <a:pt x="2006" y="992"/>
                    <a:pt x="2006" y="992"/>
                  </a:cubicBezTo>
                  <a:cubicBezTo>
                    <a:pt x="2006" y="992"/>
                    <a:pt x="2006" y="991"/>
                    <a:pt x="2006" y="991"/>
                  </a:cubicBezTo>
                  <a:cubicBezTo>
                    <a:pt x="2007" y="991"/>
                    <a:pt x="2007" y="990"/>
                    <a:pt x="2007" y="990"/>
                  </a:cubicBezTo>
                  <a:cubicBezTo>
                    <a:pt x="2008" y="990"/>
                    <a:pt x="2008" y="989"/>
                    <a:pt x="2008" y="9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7">
              <a:extLst>
                <a:ext uri="{FF2B5EF4-FFF2-40B4-BE49-F238E27FC236}">
                  <a16:creationId xmlns:a16="http://schemas.microsoft.com/office/drawing/2014/main" id="{B935664B-2D6C-4C30-9F6F-76BB05DE98BB}"/>
                </a:ext>
              </a:extLst>
            </p:cNvPr>
            <p:cNvSpPr>
              <a:spLocks noEditPoints="1"/>
            </p:cNvSpPr>
            <p:nvPr/>
          </p:nvSpPr>
          <p:spPr bwMode="auto">
            <a:xfrm>
              <a:off x="2993" y="2420"/>
              <a:ext cx="317" cy="318"/>
            </a:xfrm>
            <a:custGeom>
              <a:avLst/>
              <a:gdLst>
                <a:gd name="T0" fmla="*/ 2149 w 2518"/>
                <a:gd name="T1" fmla="*/ 369 h 2518"/>
                <a:gd name="T2" fmla="*/ 1259 w 2518"/>
                <a:gd name="T3" fmla="*/ 0 h 2518"/>
                <a:gd name="T4" fmla="*/ 369 w 2518"/>
                <a:gd name="T5" fmla="*/ 369 h 2518"/>
                <a:gd name="T6" fmla="*/ 0 w 2518"/>
                <a:gd name="T7" fmla="*/ 1259 h 2518"/>
                <a:gd name="T8" fmla="*/ 369 w 2518"/>
                <a:gd name="T9" fmla="*/ 2149 h 2518"/>
                <a:gd name="T10" fmla="*/ 1259 w 2518"/>
                <a:gd name="T11" fmla="*/ 2518 h 2518"/>
                <a:gd name="T12" fmla="*/ 2149 w 2518"/>
                <a:gd name="T13" fmla="*/ 2149 h 2518"/>
                <a:gd name="T14" fmla="*/ 2518 w 2518"/>
                <a:gd name="T15" fmla="*/ 1259 h 2518"/>
                <a:gd name="T16" fmla="*/ 2149 w 2518"/>
                <a:gd name="T17" fmla="*/ 369 h 2518"/>
                <a:gd name="T18" fmla="*/ 1259 w 2518"/>
                <a:gd name="T19" fmla="*/ 2440 h 2518"/>
                <a:gd name="T20" fmla="*/ 78 w 2518"/>
                <a:gd name="T21" fmla="*/ 1259 h 2518"/>
                <a:gd name="T22" fmla="*/ 1259 w 2518"/>
                <a:gd name="T23" fmla="*/ 78 h 2518"/>
                <a:gd name="T24" fmla="*/ 2440 w 2518"/>
                <a:gd name="T25" fmla="*/ 1259 h 2518"/>
                <a:gd name="T26" fmla="*/ 1259 w 2518"/>
                <a:gd name="T27" fmla="*/ 244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8" h="2518">
                  <a:moveTo>
                    <a:pt x="2149" y="369"/>
                  </a:moveTo>
                  <a:cubicBezTo>
                    <a:pt x="1911" y="131"/>
                    <a:pt x="1595" y="0"/>
                    <a:pt x="1259" y="0"/>
                  </a:cubicBezTo>
                  <a:cubicBezTo>
                    <a:pt x="923" y="0"/>
                    <a:pt x="607" y="131"/>
                    <a:pt x="369" y="369"/>
                  </a:cubicBezTo>
                  <a:cubicBezTo>
                    <a:pt x="131" y="607"/>
                    <a:pt x="0" y="923"/>
                    <a:pt x="0" y="1259"/>
                  </a:cubicBezTo>
                  <a:cubicBezTo>
                    <a:pt x="0" y="1595"/>
                    <a:pt x="131" y="1911"/>
                    <a:pt x="369" y="2149"/>
                  </a:cubicBezTo>
                  <a:cubicBezTo>
                    <a:pt x="607" y="2387"/>
                    <a:pt x="923" y="2518"/>
                    <a:pt x="1259" y="2518"/>
                  </a:cubicBezTo>
                  <a:cubicBezTo>
                    <a:pt x="1595" y="2518"/>
                    <a:pt x="1911" y="2387"/>
                    <a:pt x="2149" y="2149"/>
                  </a:cubicBezTo>
                  <a:cubicBezTo>
                    <a:pt x="2387" y="1911"/>
                    <a:pt x="2518" y="1595"/>
                    <a:pt x="2518" y="1259"/>
                  </a:cubicBezTo>
                  <a:cubicBezTo>
                    <a:pt x="2518" y="923"/>
                    <a:pt x="2387" y="607"/>
                    <a:pt x="2149" y="369"/>
                  </a:cubicBezTo>
                  <a:close/>
                  <a:moveTo>
                    <a:pt x="1259" y="2440"/>
                  </a:moveTo>
                  <a:cubicBezTo>
                    <a:pt x="608" y="2440"/>
                    <a:pt x="78" y="1910"/>
                    <a:pt x="78" y="1259"/>
                  </a:cubicBezTo>
                  <a:cubicBezTo>
                    <a:pt x="78" y="608"/>
                    <a:pt x="608" y="78"/>
                    <a:pt x="1259" y="78"/>
                  </a:cubicBezTo>
                  <a:cubicBezTo>
                    <a:pt x="1910" y="78"/>
                    <a:pt x="2440" y="608"/>
                    <a:pt x="2440" y="1259"/>
                  </a:cubicBezTo>
                  <a:cubicBezTo>
                    <a:pt x="2440" y="1910"/>
                    <a:pt x="1910" y="2440"/>
                    <a:pt x="1259" y="2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Box 9">
            <a:extLst>
              <a:ext uri="{FF2B5EF4-FFF2-40B4-BE49-F238E27FC236}">
                <a16:creationId xmlns:a16="http://schemas.microsoft.com/office/drawing/2014/main" id="{B9EF3FCC-9FDE-457F-B21D-14075D41403C}"/>
              </a:ext>
            </a:extLst>
          </p:cNvPr>
          <p:cNvSpPr txBox="1"/>
          <p:nvPr/>
        </p:nvSpPr>
        <p:spPr>
          <a:xfrm>
            <a:off x="1328524" y="3097161"/>
            <a:ext cx="11591063" cy="9610393"/>
          </a:xfrm>
          <a:prstGeom prst="rect">
            <a:avLst/>
          </a:prstGeom>
          <a:solidFill>
            <a:srgbClr val="ECC411"/>
          </a:solidFill>
        </p:spPr>
        <p:txBody>
          <a:bodyPr wrap="square" lIns="720000" tIns="360000" rIns="720000" bIns="720000" rtlCol="0">
            <a:noAutofit/>
          </a:bodyPr>
          <a:lstStyle>
            <a:defPPr>
              <a:defRPr lang="de-DE"/>
            </a:defPPr>
            <a:lvl1pPr>
              <a:defRPr sz="7500">
                <a:solidFill>
                  <a:schemeClr val="bg1"/>
                </a:solidFill>
                <a:latin typeface="Verdana" panose="020B0604030504040204" pitchFamily="34" charset="0"/>
                <a:ea typeface="Verdana" panose="020B0604030504040204" pitchFamily="34" charset="0"/>
              </a:defRPr>
            </a:lvl1pPr>
          </a:lstStyle>
          <a:p>
            <a:pPr lvl="0"/>
            <a:r>
              <a:rPr lang="en-US" sz="6600" dirty="0"/>
              <a:t>CMS specialists will be discussing: </a:t>
            </a:r>
          </a:p>
          <a:p>
            <a:pPr lvl="0"/>
            <a:endParaRPr lang="en-US" sz="6000" b="1" dirty="0"/>
          </a:p>
          <a:p>
            <a:pPr marL="857250" lvl="0" indent="-857250">
              <a:spcAft>
                <a:spcPts val="1800"/>
              </a:spcAft>
              <a:buFont typeface="Arial" panose="020B0604020202020204" pitchFamily="34" charset="0"/>
              <a:buChar char="•"/>
            </a:pPr>
            <a:r>
              <a:rPr lang="en-US" sz="5400" b="1" dirty="0"/>
              <a:t>deadlines in PP awarding in light of the newly introduced e-procurement and </a:t>
            </a:r>
          </a:p>
          <a:p>
            <a:pPr marL="857250" lvl="0" indent="-857250">
              <a:spcAft>
                <a:spcPts val="1800"/>
              </a:spcAft>
              <a:buFont typeface="Arial" panose="020B0604020202020204" pitchFamily="34" charset="0"/>
              <a:buChar char="•"/>
            </a:pPr>
            <a:r>
              <a:rPr lang="en-US" sz="5400" b="1" dirty="0"/>
              <a:t>claims and remedies in PP awarding</a:t>
            </a:r>
            <a:endParaRPr lang="en-US" sz="3200" b="1" dirty="0"/>
          </a:p>
        </p:txBody>
      </p:sp>
    </p:spTree>
    <p:extLst>
      <p:ext uri="{BB962C8B-B14F-4D97-AF65-F5344CB8AC3E}">
        <p14:creationId xmlns:p14="http://schemas.microsoft.com/office/powerpoint/2010/main" val="188715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955C76-6AD6-49A0-9066-FAB249BA3D0B}"/>
              </a:ext>
            </a:extLst>
          </p:cNvPr>
          <p:cNvSpPr/>
          <p:nvPr/>
        </p:nvSpPr>
        <p:spPr>
          <a:xfrm rot="16200000">
            <a:off x="3810000" y="3810000"/>
            <a:ext cx="15240000" cy="7620000"/>
          </a:xfrm>
          <a:prstGeom prst="rect">
            <a:avLst/>
          </a:prstGeom>
          <a:solidFill>
            <a:srgbClr val="ECC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4">
            <a:extLst>
              <a:ext uri="{FF2B5EF4-FFF2-40B4-BE49-F238E27FC236}">
                <a16:creationId xmlns:a16="http://schemas.microsoft.com/office/drawing/2014/main" id="{31E5233B-2A39-469B-8F4F-E24A8A9290C1}"/>
              </a:ext>
            </a:extLst>
          </p:cNvPr>
          <p:cNvSpPr txBox="1"/>
          <p:nvPr/>
        </p:nvSpPr>
        <p:spPr>
          <a:xfrm>
            <a:off x="8790365" y="3546356"/>
            <a:ext cx="5726229" cy="9264075"/>
          </a:xfrm>
          <a:prstGeom prst="rect">
            <a:avLst/>
          </a:prstGeom>
          <a:noFill/>
        </p:spPr>
        <p:txBody>
          <a:bodyPr wrap="square" lIns="0" tIns="0" rIns="0" bIns="0" rtlCol="0">
            <a:spAutoFit/>
          </a:bodyPr>
          <a:lstStyle/>
          <a:p>
            <a:r>
              <a:rPr lang="en-US" sz="3000" dirty="0">
                <a:solidFill>
                  <a:schemeClr val="bg1"/>
                </a:solidFill>
                <a:latin typeface="Verdana" panose="020B0604030504040204" pitchFamily="34" charset="0"/>
                <a:ea typeface="Verdana" panose="020B0604030504040204" pitchFamily="34" charset="0"/>
              </a:rPr>
              <a:t>If your business relies on public procurement procedures or you’d just like updates about the most important issues concerning PP awarding deadlines, join our webinar. No matter whether you’re a contracting authority or a contractor, you’ll find practical tips on how to deal with procurement deadlines in various tender procedures, claims, and remedies. We’ll draw on our depth of experience to share best practices with you! </a:t>
            </a:r>
          </a:p>
          <a:p>
            <a:endParaRPr lang="en-US" sz="2800" dirty="0">
              <a:solidFill>
                <a:schemeClr val="bg1"/>
              </a:solidFill>
              <a:latin typeface="Verdana" panose="020B0604030504040204" pitchFamily="34" charset="0"/>
              <a:ea typeface="Verdana" panose="020B0604030504040204" pitchFamily="34" charset="0"/>
            </a:endParaRPr>
          </a:p>
          <a:p>
            <a:pPr algn="r"/>
            <a:r>
              <a:rPr lang="en-GB" sz="3200" b="1" dirty="0">
                <a:solidFill>
                  <a:schemeClr val="bg1"/>
                </a:solidFill>
                <a:latin typeface="Verdana" panose="020B0604030504040204" pitchFamily="34" charset="0"/>
                <a:ea typeface="Verdana" panose="020B0604030504040204" pitchFamily="34" charset="0"/>
              </a:rPr>
              <a:t>Antonia Kehayova</a:t>
            </a:r>
          </a:p>
          <a:p>
            <a:pPr algn="r"/>
            <a:r>
              <a:rPr lang="en-GB" sz="3200" dirty="0">
                <a:solidFill>
                  <a:schemeClr val="bg1"/>
                </a:solidFill>
                <a:latin typeface="Verdana" panose="020B0604030504040204" pitchFamily="34" charset="0"/>
                <a:ea typeface="Verdana" panose="020B0604030504040204" pitchFamily="34" charset="0"/>
              </a:rPr>
              <a:t>Senior Associate</a:t>
            </a:r>
          </a:p>
        </p:txBody>
      </p:sp>
      <p:sp>
        <p:nvSpPr>
          <p:cNvPr id="11" name="TextBox 5">
            <a:extLst>
              <a:ext uri="{FF2B5EF4-FFF2-40B4-BE49-F238E27FC236}">
                <a16:creationId xmlns:a16="http://schemas.microsoft.com/office/drawing/2014/main" id="{80F9B8FD-47F1-4741-9C30-A25146D18D6E}"/>
              </a:ext>
            </a:extLst>
          </p:cNvPr>
          <p:cNvSpPr txBox="1"/>
          <p:nvPr/>
        </p:nvSpPr>
        <p:spPr>
          <a:xfrm>
            <a:off x="9877310" y="13671422"/>
            <a:ext cx="5764447" cy="430887"/>
          </a:xfrm>
          <a:prstGeom prst="rect">
            <a:avLst/>
          </a:prstGeom>
          <a:noFill/>
        </p:spPr>
        <p:txBody>
          <a:bodyPr wrap="square" lIns="0" tIns="0" rIns="0" bIns="0" rtlCol="0">
            <a:spAutoFit/>
          </a:bodyPr>
          <a:lstStyle/>
          <a:p>
            <a:r>
              <a:rPr lang="de-DE" sz="2700" b="1" dirty="0">
                <a:solidFill>
                  <a:schemeClr val="bg1"/>
                </a:solidFill>
                <a:latin typeface="Verdana" panose="020B0604030504040204" pitchFamily="34" charset="0"/>
                <a:ea typeface="Verdana" panose="020B0604030504040204" pitchFamily="34" charset="0"/>
              </a:rPr>
              <a:t>SWIPE TO CONTINUE</a:t>
            </a:r>
          </a:p>
        </p:txBody>
      </p:sp>
      <p:grpSp>
        <p:nvGrpSpPr>
          <p:cNvPr id="12" name="Group 25">
            <a:extLst>
              <a:ext uri="{FF2B5EF4-FFF2-40B4-BE49-F238E27FC236}">
                <a16:creationId xmlns:a16="http://schemas.microsoft.com/office/drawing/2014/main" id="{876FB8F9-85E3-47D7-A6A5-3A6EBB3095DB}"/>
              </a:ext>
            </a:extLst>
          </p:cNvPr>
          <p:cNvGrpSpPr>
            <a:grpSpLocks noChangeAspect="1"/>
          </p:cNvGrpSpPr>
          <p:nvPr/>
        </p:nvGrpSpPr>
        <p:grpSpPr bwMode="auto">
          <a:xfrm>
            <a:off x="8232776" y="13170876"/>
            <a:ext cx="1335163" cy="1339376"/>
            <a:chOff x="2993" y="2420"/>
            <a:chExt cx="317" cy="318"/>
          </a:xfrm>
          <a:solidFill>
            <a:schemeClr val="bg1"/>
          </a:solidFill>
        </p:grpSpPr>
        <p:sp>
          <p:nvSpPr>
            <p:cNvPr id="13" name="Freeform 26">
              <a:extLst>
                <a:ext uri="{FF2B5EF4-FFF2-40B4-BE49-F238E27FC236}">
                  <a16:creationId xmlns:a16="http://schemas.microsoft.com/office/drawing/2014/main" id="{A8EA9B0B-9249-438F-B44A-0EF5AB1AB88A}"/>
                </a:ext>
              </a:extLst>
            </p:cNvPr>
            <p:cNvSpPr>
              <a:spLocks/>
            </p:cNvSpPr>
            <p:nvPr/>
          </p:nvSpPr>
          <p:spPr bwMode="auto">
            <a:xfrm>
              <a:off x="3025" y="2457"/>
              <a:ext cx="254" cy="244"/>
            </a:xfrm>
            <a:custGeom>
              <a:avLst/>
              <a:gdLst>
                <a:gd name="T0" fmla="*/ 2009 w 2016"/>
                <a:gd name="T1" fmla="*/ 988 h 1928"/>
                <a:gd name="T2" fmla="*/ 2010 w 2016"/>
                <a:gd name="T3" fmla="*/ 986 h 1928"/>
                <a:gd name="T4" fmla="*/ 2011 w 2016"/>
                <a:gd name="T5" fmla="*/ 984 h 1928"/>
                <a:gd name="T6" fmla="*/ 2013 w 2016"/>
                <a:gd name="T7" fmla="*/ 981 h 1928"/>
                <a:gd name="T8" fmla="*/ 2014 w 2016"/>
                <a:gd name="T9" fmla="*/ 979 h 1928"/>
                <a:gd name="T10" fmla="*/ 2014 w 2016"/>
                <a:gd name="T11" fmla="*/ 977 h 1928"/>
                <a:gd name="T12" fmla="*/ 2015 w 2016"/>
                <a:gd name="T13" fmla="*/ 974 h 1928"/>
                <a:gd name="T14" fmla="*/ 2015 w 2016"/>
                <a:gd name="T15" fmla="*/ 972 h 1928"/>
                <a:gd name="T16" fmla="*/ 2016 w 2016"/>
                <a:gd name="T17" fmla="*/ 969 h 1928"/>
                <a:gd name="T18" fmla="*/ 2016 w 2016"/>
                <a:gd name="T19" fmla="*/ 967 h 1928"/>
                <a:gd name="T20" fmla="*/ 2016 w 2016"/>
                <a:gd name="T21" fmla="*/ 965 h 1928"/>
                <a:gd name="T22" fmla="*/ 2016 w 2016"/>
                <a:gd name="T23" fmla="*/ 963 h 1928"/>
                <a:gd name="T24" fmla="*/ 2015 w 2016"/>
                <a:gd name="T25" fmla="*/ 960 h 1928"/>
                <a:gd name="T26" fmla="*/ 2015 w 2016"/>
                <a:gd name="T27" fmla="*/ 958 h 1928"/>
                <a:gd name="T28" fmla="*/ 2014 w 2016"/>
                <a:gd name="T29" fmla="*/ 955 h 1928"/>
                <a:gd name="T30" fmla="*/ 2014 w 2016"/>
                <a:gd name="T31" fmla="*/ 953 h 1928"/>
                <a:gd name="T32" fmla="*/ 2013 w 2016"/>
                <a:gd name="T33" fmla="*/ 951 h 1928"/>
                <a:gd name="T34" fmla="*/ 2011 w 2016"/>
                <a:gd name="T35" fmla="*/ 948 h 1928"/>
                <a:gd name="T36" fmla="*/ 2010 w 2016"/>
                <a:gd name="T37" fmla="*/ 946 h 1928"/>
                <a:gd name="T38" fmla="*/ 2009 w 2016"/>
                <a:gd name="T39" fmla="*/ 944 h 1928"/>
                <a:gd name="T40" fmla="*/ 2007 w 2016"/>
                <a:gd name="T41" fmla="*/ 942 h 1928"/>
                <a:gd name="T42" fmla="*/ 2006 w 2016"/>
                <a:gd name="T43" fmla="*/ 940 h 1928"/>
                <a:gd name="T44" fmla="*/ 2005 w 2016"/>
                <a:gd name="T45" fmla="*/ 939 h 1928"/>
                <a:gd name="T46" fmla="*/ 2003 w 2016"/>
                <a:gd name="T47" fmla="*/ 937 h 1928"/>
                <a:gd name="T48" fmla="*/ 960 w 2016"/>
                <a:gd name="T49" fmla="*/ 14 h 1928"/>
                <a:gd name="T50" fmla="*/ 909 w 2016"/>
                <a:gd name="T51" fmla="*/ 72 h 1928"/>
                <a:gd name="T52" fmla="*/ 39 w 2016"/>
                <a:gd name="T53" fmla="*/ 927 h 1928"/>
                <a:gd name="T54" fmla="*/ 39 w 2016"/>
                <a:gd name="T55" fmla="*/ 1005 h 1928"/>
                <a:gd name="T56" fmla="*/ 909 w 2016"/>
                <a:gd name="T57" fmla="*/ 1860 h 1928"/>
                <a:gd name="T58" fmla="*/ 935 w 2016"/>
                <a:gd name="T59" fmla="*/ 1928 h 1928"/>
                <a:gd name="T60" fmla="*/ 2003 w 2016"/>
                <a:gd name="T61" fmla="*/ 995 h 1928"/>
                <a:gd name="T62" fmla="*/ 2004 w 2016"/>
                <a:gd name="T63" fmla="*/ 994 h 1928"/>
                <a:gd name="T64" fmla="*/ 2006 w 2016"/>
                <a:gd name="T65" fmla="*/ 992 h 1928"/>
                <a:gd name="T66" fmla="*/ 2006 w 2016"/>
                <a:gd name="T67" fmla="*/ 991 h 1928"/>
                <a:gd name="T68" fmla="*/ 2008 w 2016"/>
                <a:gd name="T69" fmla="*/ 989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6" h="1928">
                  <a:moveTo>
                    <a:pt x="2008" y="989"/>
                  </a:moveTo>
                  <a:cubicBezTo>
                    <a:pt x="2008" y="989"/>
                    <a:pt x="2009" y="988"/>
                    <a:pt x="2009" y="988"/>
                  </a:cubicBezTo>
                  <a:cubicBezTo>
                    <a:pt x="2009" y="988"/>
                    <a:pt x="2009" y="987"/>
                    <a:pt x="2010" y="987"/>
                  </a:cubicBezTo>
                  <a:cubicBezTo>
                    <a:pt x="2010" y="987"/>
                    <a:pt x="2010" y="986"/>
                    <a:pt x="2010" y="986"/>
                  </a:cubicBezTo>
                  <a:cubicBezTo>
                    <a:pt x="2011" y="985"/>
                    <a:pt x="2011" y="985"/>
                    <a:pt x="2011" y="985"/>
                  </a:cubicBezTo>
                  <a:cubicBezTo>
                    <a:pt x="2011" y="984"/>
                    <a:pt x="2011" y="984"/>
                    <a:pt x="2011" y="984"/>
                  </a:cubicBezTo>
                  <a:cubicBezTo>
                    <a:pt x="2012" y="983"/>
                    <a:pt x="2012" y="983"/>
                    <a:pt x="2012" y="982"/>
                  </a:cubicBezTo>
                  <a:cubicBezTo>
                    <a:pt x="2012" y="982"/>
                    <a:pt x="2012" y="982"/>
                    <a:pt x="2013" y="981"/>
                  </a:cubicBezTo>
                  <a:cubicBezTo>
                    <a:pt x="2013" y="981"/>
                    <a:pt x="2013" y="981"/>
                    <a:pt x="2013" y="980"/>
                  </a:cubicBezTo>
                  <a:cubicBezTo>
                    <a:pt x="2013" y="980"/>
                    <a:pt x="2013" y="979"/>
                    <a:pt x="2014" y="979"/>
                  </a:cubicBezTo>
                  <a:cubicBezTo>
                    <a:pt x="2014" y="979"/>
                    <a:pt x="2014" y="978"/>
                    <a:pt x="2014" y="978"/>
                  </a:cubicBezTo>
                  <a:cubicBezTo>
                    <a:pt x="2014" y="977"/>
                    <a:pt x="2014" y="977"/>
                    <a:pt x="2014" y="977"/>
                  </a:cubicBezTo>
                  <a:cubicBezTo>
                    <a:pt x="2014" y="976"/>
                    <a:pt x="2015" y="976"/>
                    <a:pt x="2015" y="975"/>
                  </a:cubicBezTo>
                  <a:cubicBezTo>
                    <a:pt x="2015" y="975"/>
                    <a:pt x="2015" y="975"/>
                    <a:pt x="2015" y="974"/>
                  </a:cubicBezTo>
                  <a:cubicBezTo>
                    <a:pt x="2015" y="974"/>
                    <a:pt x="2015" y="973"/>
                    <a:pt x="2015" y="973"/>
                  </a:cubicBezTo>
                  <a:cubicBezTo>
                    <a:pt x="2015" y="972"/>
                    <a:pt x="2015" y="972"/>
                    <a:pt x="2015" y="972"/>
                  </a:cubicBezTo>
                  <a:cubicBezTo>
                    <a:pt x="2015" y="971"/>
                    <a:pt x="2015" y="971"/>
                    <a:pt x="2015" y="971"/>
                  </a:cubicBezTo>
                  <a:cubicBezTo>
                    <a:pt x="2016" y="970"/>
                    <a:pt x="2016" y="970"/>
                    <a:pt x="2016" y="969"/>
                  </a:cubicBezTo>
                  <a:cubicBezTo>
                    <a:pt x="2016" y="969"/>
                    <a:pt x="2016" y="968"/>
                    <a:pt x="2016" y="968"/>
                  </a:cubicBezTo>
                  <a:cubicBezTo>
                    <a:pt x="2016" y="967"/>
                    <a:pt x="2016" y="967"/>
                    <a:pt x="2016" y="967"/>
                  </a:cubicBezTo>
                  <a:cubicBezTo>
                    <a:pt x="2016" y="966"/>
                    <a:pt x="2016" y="966"/>
                    <a:pt x="2016" y="966"/>
                  </a:cubicBezTo>
                  <a:cubicBezTo>
                    <a:pt x="2016" y="966"/>
                    <a:pt x="2016" y="966"/>
                    <a:pt x="2016" y="965"/>
                  </a:cubicBezTo>
                  <a:cubicBezTo>
                    <a:pt x="2016" y="965"/>
                    <a:pt x="2016" y="965"/>
                    <a:pt x="2016" y="964"/>
                  </a:cubicBezTo>
                  <a:cubicBezTo>
                    <a:pt x="2016" y="964"/>
                    <a:pt x="2016" y="963"/>
                    <a:pt x="2016" y="963"/>
                  </a:cubicBezTo>
                  <a:cubicBezTo>
                    <a:pt x="2016" y="962"/>
                    <a:pt x="2016" y="962"/>
                    <a:pt x="2015" y="961"/>
                  </a:cubicBezTo>
                  <a:cubicBezTo>
                    <a:pt x="2015" y="961"/>
                    <a:pt x="2015" y="961"/>
                    <a:pt x="2015" y="960"/>
                  </a:cubicBezTo>
                  <a:cubicBezTo>
                    <a:pt x="2015" y="960"/>
                    <a:pt x="2015" y="960"/>
                    <a:pt x="2015" y="959"/>
                  </a:cubicBezTo>
                  <a:cubicBezTo>
                    <a:pt x="2015" y="959"/>
                    <a:pt x="2015" y="958"/>
                    <a:pt x="2015" y="958"/>
                  </a:cubicBezTo>
                  <a:cubicBezTo>
                    <a:pt x="2015" y="957"/>
                    <a:pt x="2015" y="957"/>
                    <a:pt x="2015" y="957"/>
                  </a:cubicBezTo>
                  <a:cubicBezTo>
                    <a:pt x="2015" y="956"/>
                    <a:pt x="2014" y="956"/>
                    <a:pt x="2014" y="955"/>
                  </a:cubicBezTo>
                  <a:cubicBezTo>
                    <a:pt x="2014" y="955"/>
                    <a:pt x="2014" y="955"/>
                    <a:pt x="2014" y="954"/>
                  </a:cubicBezTo>
                  <a:cubicBezTo>
                    <a:pt x="2014" y="954"/>
                    <a:pt x="2014" y="953"/>
                    <a:pt x="2014" y="953"/>
                  </a:cubicBezTo>
                  <a:cubicBezTo>
                    <a:pt x="2013" y="953"/>
                    <a:pt x="2013" y="952"/>
                    <a:pt x="2013" y="952"/>
                  </a:cubicBezTo>
                  <a:cubicBezTo>
                    <a:pt x="2013" y="951"/>
                    <a:pt x="2013" y="951"/>
                    <a:pt x="2013" y="951"/>
                  </a:cubicBezTo>
                  <a:cubicBezTo>
                    <a:pt x="2012" y="950"/>
                    <a:pt x="2012" y="950"/>
                    <a:pt x="2012" y="950"/>
                  </a:cubicBezTo>
                  <a:cubicBezTo>
                    <a:pt x="2012" y="949"/>
                    <a:pt x="2012" y="949"/>
                    <a:pt x="2011" y="948"/>
                  </a:cubicBezTo>
                  <a:cubicBezTo>
                    <a:pt x="2011" y="948"/>
                    <a:pt x="2011" y="948"/>
                    <a:pt x="2011" y="947"/>
                  </a:cubicBezTo>
                  <a:cubicBezTo>
                    <a:pt x="2011" y="947"/>
                    <a:pt x="2011" y="947"/>
                    <a:pt x="2010" y="946"/>
                  </a:cubicBezTo>
                  <a:cubicBezTo>
                    <a:pt x="2010" y="946"/>
                    <a:pt x="2010" y="945"/>
                    <a:pt x="2010" y="945"/>
                  </a:cubicBezTo>
                  <a:cubicBezTo>
                    <a:pt x="2009" y="945"/>
                    <a:pt x="2009" y="944"/>
                    <a:pt x="2009" y="944"/>
                  </a:cubicBezTo>
                  <a:cubicBezTo>
                    <a:pt x="2009" y="944"/>
                    <a:pt x="2008" y="943"/>
                    <a:pt x="2008" y="943"/>
                  </a:cubicBezTo>
                  <a:cubicBezTo>
                    <a:pt x="2008" y="943"/>
                    <a:pt x="2008" y="942"/>
                    <a:pt x="2007" y="942"/>
                  </a:cubicBezTo>
                  <a:cubicBezTo>
                    <a:pt x="2007" y="942"/>
                    <a:pt x="2007" y="941"/>
                    <a:pt x="2006" y="941"/>
                  </a:cubicBezTo>
                  <a:cubicBezTo>
                    <a:pt x="2006" y="941"/>
                    <a:pt x="2006" y="940"/>
                    <a:pt x="2006" y="940"/>
                  </a:cubicBezTo>
                  <a:cubicBezTo>
                    <a:pt x="2006" y="940"/>
                    <a:pt x="2006" y="940"/>
                    <a:pt x="2006" y="940"/>
                  </a:cubicBezTo>
                  <a:cubicBezTo>
                    <a:pt x="2006" y="940"/>
                    <a:pt x="2005" y="939"/>
                    <a:pt x="2005" y="939"/>
                  </a:cubicBezTo>
                  <a:cubicBezTo>
                    <a:pt x="2005" y="939"/>
                    <a:pt x="2004" y="938"/>
                    <a:pt x="2004" y="938"/>
                  </a:cubicBezTo>
                  <a:cubicBezTo>
                    <a:pt x="2004" y="938"/>
                    <a:pt x="2003" y="937"/>
                    <a:pt x="2003" y="937"/>
                  </a:cubicBezTo>
                  <a:cubicBezTo>
                    <a:pt x="2003" y="937"/>
                    <a:pt x="2003" y="937"/>
                    <a:pt x="2003" y="937"/>
                  </a:cubicBezTo>
                  <a:cubicBezTo>
                    <a:pt x="960" y="14"/>
                    <a:pt x="960" y="14"/>
                    <a:pt x="960" y="14"/>
                  </a:cubicBezTo>
                  <a:cubicBezTo>
                    <a:pt x="944" y="0"/>
                    <a:pt x="920" y="1"/>
                    <a:pt x="905" y="17"/>
                  </a:cubicBezTo>
                  <a:cubicBezTo>
                    <a:pt x="891" y="33"/>
                    <a:pt x="893" y="58"/>
                    <a:pt x="909" y="72"/>
                  </a:cubicBezTo>
                  <a:cubicBezTo>
                    <a:pt x="1875" y="927"/>
                    <a:pt x="1875" y="927"/>
                    <a:pt x="1875" y="927"/>
                  </a:cubicBezTo>
                  <a:cubicBezTo>
                    <a:pt x="39" y="927"/>
                    <a:pt x="39" y="927"/>
                    <a:pt x="39" y="927"/>
                  </a:cubicBezTo>
                  <a:cubicBezTo>
                    <a:pt x="18" y="927"/>
                    <a:pt x="0" y="945"/>
                    <a:pt x="0" y="966"/>
                  </a:cubicBezTo>
                  <a:cubicBezTo>
                    <a:pt x="0" y="987"/>
                    <a:pt x="18" y="1005"/>
                    <a:pt x="39" y="1005"/>
                  </a:cubicBezTo>
                  <a:cubicBezTo>
                    <a:pt x="1875" y="1005"/>
                    <a:pt x="1875" y="1005"/>
                    <a:pt x="1875" y="1005"/>
                  </a:cubicBezTo>
                  <a:cubicBezTo>
                    <a:pt x="909" y="1860"/>
                    <a:pt x="909" y="1860"/>
                    <a:pt x="909" y="1860"/>
                  </a:cubicBezTo>
                  <a:cubicBezTo>
                    <a:pt x="893" y="1874"/>
                    <a:pt x="891" y="1899"/>
                    <a:pt x="905" y="1915"/>
                  </a:cubicBezTo>
                  <a:cubicBezTo>
                    <a:pt x="913" y="1923"/>
                    <a:pt x="924" y="1928"/>
                    <a:pt x="935" y="1928"/>
                  </a:cubicBezTo>
                  <a:cubicBezTo>
                    <a:pt x="944" y="1928"/>
                    <a:pt x="953" y="1925"/>
                    <a:pt x="960" y="1918"/>
                  </a:cubicBezTo>
                  <a:cubicBezTo>
                    <a:pt x="2003" y="995"/>
                    <a:pt x="2003" y="995"/>
                    <a:pt x="2003" y="995"/>
                  </a:cubicBezTo>
                  <a:cubicBezTo>
                    <a:pt x="2003" y="995"/>
                    <a:pt x="2003" y="995"/>
                    <a:pt x="2003" y="995"/>
                  </a:cubicBezTo>
                  <a:cubicBezTo>
                    <a:pt x="2003" y="995"/>
                    <a:pt x="2003" y="994"/>
                    <a:pt x="2004" y="994"/>
                  </a:cubicBezTo>
                  <a:cubicBezTo>
                    <a:pt x="2004" y="994"/>
                    <a:pt x="2005" y="993"/>
                    <a:pt x="2005" y="993"/>
                  </a:cubicBezTo>
                  <a:cubicBezTo>
                    <a:pt x="2005" y="993"/>
                    <a:pt x="2006" y="992"/>
                    <a:pt x="2006" y="992"/>
                  </a:cubicBezTo>
                  <a:cubicBezTo>
                    <a:pt x="2006" y="992"/>
                    <a:pt x="2006" y="992"/>
                    <a:pt x="2006" y="992"/>
                  </a:cubicBezTo>
                  <a:cubicBezTo>
                    <a:pt x="2006" y="992"/>
                    <a:pt x="2006" y="991"/>
                    <a:pt x="2006" y="991"/>
                  </a:cubicBezTo>
                  <a:cubicBezTo>
                    <a:pt x="2007" y="991"/>
                    <a:pt x="2007" y="990"/>
                    <a:pt x="2007" y="990"/>
                  </a:cubicBezTo>
                  <a:cubicBezTo>
                    <a:pt x="2008" y="990"/>
                    <a:pt x="2008" y="989"/>
                    <a:pt x="2008" y="9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7">
              <a:extLst>
                <a:ext uri="{FF2B5EF4-FFF2-40B4-BE49-F238E27FC236}">
                  <a16:creationId xmlns:a16="http://schemas.microsoft.com/office/drawing/2014/main" id="{69F1816E-F28E-40EB-B30A-720122D515E7}"/>
                </a:ext>
              </a:extLst>
            </p:cNvPr>
            <p:cNvSpPr>
              <a:spLocks noEditPoints="1"/>
            </p:cNvSpPr>
            <p:nvPr/>
          </p:nvSpPr>
          <p:spPr bwMode="auto">
            <a:xfrm>
              <a:off x="2993" y="2420"/>
              <a:ext cx="317" cy="318"/>
            </a:xfrm>
            <a:custGeom>
              <a:avLst/>
              <a:gdLst>
                <a:gd name="T0" fmla="*/ 2149 w 2518"/>
                <a:gd name="T1" fmla="*/ 369 h 2518"/>
                <a:gd name="T2" fmla="*/ 1259 w 2518"/>
                <a:gd name="T3" fmla="*/ 0 h 2518"/>
                <a:gd name="T4" fmla="*/ 369 w 2518"/>
                <a:gd name="T5" fmla="*/ 369 h 2518"/>
                <a:gd name="T6" fmla="*/ 0 w 2518"/>
                <a:gd name="T7" fmla="*/ 1259 h 2518"/>
                <a:gd name="T8" fmla="*/ 369 w 2518"/>
                <a:gd name="T9" fmla="*/ 2149 h 2518"/>
                <a:gd name="T10" fmla="*/ 1259 w 2518"/>
                <a:gd name="T11" fmla="*/ 2518 h 2518"/>
                <a:gd name="T12" fmla="*/ 2149 w 2518"/>
                <a:gd name="T13" fmla="*/ 2149 h 2518"/>
                <a:gd name="T14" fmla="*/ 2518 w 2518"/>
                <a:gd name="T15" fmla="*/ 1259 h 2518"/>
                <a:gd name="T16" fmla="*/ 2149 w 2518"/>
                <a:gd name="T17" fmla="*/ 369 h 2518"/>
                <a:gd name="T18" fmla="*/ 1259 w 2518"/>
                <a:gd name="T19" fmla="*/ 2440 h 2518"/>
                <a:gd name="T20" fmla="*/ 78 w 2518"/>
                <a:gd name="T21" fmla="*/ 1259 h 2518"/>
                <a:gd name="T22" fmla="*/ 1259 w 2518"/>
                <a:gd name="T23" fmla="*/ 78 h 2518"/>
                <a:gd name="T24" fmla="*/ 2440 w 2518"/>
                <a:gd name="T25" fmla="*/ 1259 h 2518"/>
                <a:gd name="T26" fmla="*/ 1259 w 2518"/>
                <a:gd name="T27" fmla="*/ 244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8" h="2518">
                  <a:moveTo>
                    <a:pt x="2149" y="369"/>
                  </a:moveTo>
                  <a:cubicBezTo>
                    <a:pt x="1911" y="131"/>
                    <a:pt x="1595" y="0"/>
                    <a:pt x="1259" y="0"/>
                  </a:cubicBezTo>
                  <a:cubicBezTo>
                    <a:pt x="923" y="0"/>
                    <a:pt x="607" y="131"/>
                    <a:pt x="369" y="369"/>
                  </a:cubicBezTo>
                  <a:cubicBezTo>
                    <a:pt x="131" y="607"/>
                    <a:pt x="0" y="923"/>
                    <a:pt x="0" y="1259"/>
                  </a:cubicBezTo>
                  <a:cubicBezTo>
                    <a:pt x="0" y="1595"/>
                    <a:pt x="131" y="1911"/>
                    <a:pt x="369" y="2149"/>
                  </a:cubicBezTo>
                  <a:cubicBezTo>
                    <a:pt x="607" y="2387"/>
                    <a:pt x="923" y="2518"/>
                    <a:pt x="1259" y="2518"/>
                  </a:cubicBezTo>
                  <a:cubicBezTo>
                    <a:pt x="1595" y="2518"/>
                    <a:pt x="1911" y="2387"/>
                    <a:pt x="2149" y="2149"/>
                  </a:cubicBezTo>
                  <a:cubicBezTo>
                    <a:pt x="2387" y="1911"/>
                    <a:pt x="2518" y="1595"/>
                    <a:pt x="2518" y="1259"/>
                  </a:cubicBezTo>
                  <a:cubicBezTo>
                    <a:pt x="2518" y="923"/>
                    <a:pt x="2387" y="607"/>
                    <a:pt x="2149" y="369"/>
                  </a:cubicBezTo>
                  <a:close/>
                  <a:moveTo>
                    <a:pt x="1259" y="2440"/>
                  </a:moveTo>
                  <a:cubicBezTo>
                    <a:pt x="608" y="2440"/>
                    <a:pt x="78" y="1910"/>
                    <a:pt x="78" y="1259"/>
                  </a:cubicBezTo>
                  <a:cubicBezTo>
                    <a:pt x="78" y="608"/>
                    <a:pt x="608" y="78"/>
                    <a:pt x="1259" y="78"/>
                  </a:cubicBezTo>
                  <a:cubicBezTo>
                    <a:pt x="1910" y="78"/>
                    <a:pt x="2440" y="608"/>
                    <a:pt x="2440" y="1259"/>
                  </a:cubicBezTo>
                  <a:cubicBezTo>
                    <a:pt x="2440" y="1910"/>
                    <a:pt x="1910" y="2440"/>
                    <a:pt x="1259" y="2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3" descr="A close up of a logo&#10;&#10;Description automatically generated">
            <a:extLst>
              <a:ext uri="{FF2B5EF4-FFF2-40B4-BE49-F238E27FC236}">
                <a16:creationId xmlns:a16="http://schemas.microsoft.com/office/drawing/2014/main" id="{682DFA28-8689-4A3D-971A-A2F6B4165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2815" y="1080000"/>
            <a:ext cx="2708043" cy="1605366"/>
          </a:xfrm>
          <a:prstGeom prst="rect">
            <a:avLst/>
          </a:prstGeom>
        </p:spPr>
      </p:pic>
      <p:pic>
        <p:nvPicPr>
          <p:cNvPr id="5" name="Picture 2" descr="Picture of Antonia Kehayova">
            <a:extLst>
              <a:ext uri="{FF2B5EF4-FFF2-40B4-BE49-F238E27FC236}">
                <a16:creationId xmlns:a16="http://schemas.microsoft.com/office/drawing/2014/main" id="{E4105916-784D-4D9B-9D6A-FC37B7CDE4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20" t="500" r="23780" b="106"/>
          <a:stretch/>
        </p:blipFill>
        <p:spPr bwMode="auto">
          <a:xfrm>
            <a:off x="-16742" y="-1"/>
            <a:ext cx="7666479" cy="152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2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955C76-6AD6-49A0-9066-FAB249BA3D0B}"/>
              </a:ext>
            </a:extLst>
          </p:cNvPr>
          <p:cNvSpPr/>
          <p:nvPr/>
        </p:nvSpPr>
        <p:spPr>
          <a:xfrm rot="16200000">
            <a:off x="3810000" y="3810000"/>
            <a:ext cx="15240000" cy="7620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4">
            <a:extLst>
              <a:ext uri="{FF2B5EF4-FFF2-40B4-BE49-F238E27FC236}">
                <a16:creationId xmlns:a16="http://schemas.microsoft.com/office/drawing/2014/main" id="{31E5233B-2A39-469B-8F4F-E24A8A9290C1}"/>
              </a:ext>
            </a:extLst>
          </p:cNvPr>
          <p:cNvSpPr txBox="1"/>
          <p:nvPr/>
        </p:nvSpPr>
        <p:spPr>
          <a:xfrm>
            <a:off x="8566885" y="3765367"/>
            <a:ext cx="5726229" cy="8740854"/>
          </a:xfrm>
          <a:prstGeom prst="rect">
            <a:avLst/>
          </a:prstGeom>
          <a:noFill/>
        </p:spPr>
        <p:txBody>
          <a:bodyPr wrap="square" lIns="0" tIns="0" rIns="0" bIns="0" rtlCol="0">
            <a:spAutoFit/>
          </a:bodyPr>
          <a:lstStyle/>
          <a:p>
            <a:r>
              <a:rPr lang="en-US" sz="3200" dirty="0">
                <a:solidFill>
                  <a:schemeClr val="bg1"/>
                </a:solidFill>
                <a:latin typeface="Verdana" panose="020B0604030504040204" pitchFamily="34" charset="0"/>
                <a:ea typeface="Verdana" panose="020B0604030504040204" pitchFamily="34" charset="0"/>
              </a:rPr>
              <a:t>Public procurement procedures are designed to ensure transparency, fairness, and that no tenderers suffer discriminatory treatment. Despite the complexity of these procedures, one has to acknowledge the wonderful opportunities they offer. So make sure you know your rights and are able to make the best out of them!  </a:t>
            </a:r>
          </a:p>
          <a:p>
            <a:endParaRPr lang="en-GB" sz="4000" b="1" dirty="0">
              <a:solidFill>
                <a:schemeClr val="bg1"/>
              </a:solidFill>
              <a:latin typeface="Verdana" panose="020B0604030504040204" pitchFamily="34" charset="0"/>
              <a:ea typeface="Verdana" panose="020B0604030504040204" pitchFamily="34" charset="0"/>
            </a:endParaRPr>
          </a:p>
          <a:p>
            <a:pPr algn="r"/>
            <a:r>
              <a:rPr lang="en-GB" sz="4000" b="1" dirty="0">
                <a:solidFill>
                  <a:schemeClr val="bg1"/>
                </a:solidFill>
                <a:latin typeface="Verdana" panose="020B0604030504040204" pitchFamily="34" charset="0"/>
                <a:ea typeface="Verdana" panose="020B0604030504040204" pitchFamily="34" charset="0"/>
              </a:rPr>
              <a:t>Dimitar Zwiatkow</a:t>
            </a:r>
          </a:p>
          <a:p>
            <a:pPr algn="r"/>
            <a:r>
              <a:rPr lang="en-GB" sz="4000" dirty="0">
                <a:solidFill>
                  <a:schemeClr val="bg1"/>
                </a:solidFill>
                <a:latin typeface="Verdana" panose="020B0604030504040204" pitchFamily="34" charset="0"/>
                <a:ea typeface="Verdana" panose="020B0604030504040204" pitchFamily="34" charset="0"/>
              </a:rPr>
              <a:t>Partner</a:t>
            </a:r>
          </a:p>
        </p:txBody>
      </p:sp>
      <p:sp>
        <p:nvSpPr>
          <p:cNvPr id="11" name="TextBox 5">
            <a:extLst>
              <a:ext uri="{FF2B5EF4-FFF2-40B4-BE49-F238E27FC236}">
                <a16:creationId xmlns:a16="http://schemas.microsoft.com/office/drawing/2014/main" id="{80F9B8FD-47F1-4741-9C30-A25146D18D6E}"/>
              </a:ext>
            </a:extLst>
          </p:cNvPr>
          <p:cNvSpPr txBox="1"/>
          <p:nvPr/>
        </p:nvSpPr>
        <p:spPr>
          <a:xfrm>
            <a:off x="9877310" y="13671422"/>
            <a:ext cx="5764447" cy="430887"/>
          </a:xfrm>
          <a:prstGeom prst="rect">
            <a:avLst/>
          </a:prstGeom>
          <a:noFill/>
        </p:spPr>
        <p:txBody>
          <a:bodyPr wrap="square" lIns="0" tIns="0" rIns="0" bIns="0" rtlCol="0">
            <a:spAutoFit/>
          </a:bodyPr>
          <a:lstStyle/>
          <a:p>
            <a:r>
              <a:rPr lang="de-DE" sz="2700" b="1" dirty="0">
                <a:solidFill>
                  <a:schemeClr val="bg1"/>
                </a:solidFill>
                <a:latin typeface="Verdana" panose="020B0604030504040204" pitchFamily="34" charset="0"/>
                <a:ea typeface="Verdana" panose="020B0604030504040204" pitchFamily="34" charset="0"/>
              </a:rPr>
              <a:t>SWIPE TO CONTINUE</a:t>
            </a:r>
          </a:p>
        </p:txBody>
      </p:sp>
      <p:grpSp>
        <p:nvGrpSpPr>
          <p:cNvPr id="12" name="Group 25">
            <a:extLst>
              <a:ext uri="{FF2B5EF4-FFF2-40B4-BE49-F238E27FC236}">
                <a16:creationId xmlns:a16="http://schemas.microsoft.com/office/drawing/2014/main" id="{876FB8F9-85E3-47D7-A6A5-3A6EBB3095DB}"/>
              </a:ext>
            </a:extLst>
          </p:cNvPr>
          <p:cNvGrpSpPr>
            <a:grpSpLocks noChangeAspect="1"/>
          </p:cNvGrpSpPr>
          <p:nvPr/>
        </p:nvGrpSpPr>
        <p:grpSpPr bwMode="auto">
          <a:xfrm>
            <a:off x="8232776" y="13170876"/>
            <a:ext cx="1335163" cy="1339376"/>
            <a:chOff x="2993" y="2420"/>
            <a:chExt cx="317" cy="318"/>
          </a:xfrm>
          <a:solidFill>
            <a:schemeClr val="bg1"/>
          </a:solidFill>
        </p:grpSpPr>
        <p:sp>
          <p:nvSpPr>
            <p:cNvPr id="13" name="Freeform 26">
              <a:extLst>
                <a:ext uri="{FF2B5EF4-FFF2-40B4-BE49-F238E27FC236}">
                  <a16:creationId xmlns:a16="http://schemas.microsoft.com/office/drawing/2014/main" id="{A8EA9B0B-9249-438F-B44A-0EF5AB1AB88A}"/>
                </a:ext>
              </a:extLst>
            </p:cNvPr>
            <p:cNvSpPr>
              <a:spLocks/>
            </p:cNvSpPr>
            <p:nvPr/>
          </p:nvSpPr>
          <p:spPr bwMode="auto">
            <a:xfrm>
              <a:off x="3025" y="2457"/>
              <a:ext cx="254" cy="244"/>
            </a:xfrm>
            <a:custGeom>
              <a:avLst/>
              <a:gdLst>
                <a:gd name="T0" fmla="*/ 2009 w 2016"/>
                <a:gd name="T1" fmla="*/ 988 h 1928"/>
                <a:gd name="T2" fmla="*/ 2010 w 2016"/>
                <a:gd name="T3" fmla="*/ 986 h 1928"/>
                <a:gd name="T4" fmla="*/ 2011 w 2016"/>
                <a:gd name="T5" fmla="*/ 984 h 1928"/>
                <a:gd name="T6" fmla="*/ 2013 w 2016"/>
                <a:gd name="T7" fmla="*/ 981 h 1928"/>
                <a:gd name="T8" fmla="*/ 2014 w 2016"/>
                <a:gd name="T9" fmla="*/ 979 h 1928"/>
                <a:gd name="T10" fmla="*/ 2014 w 2016"/>
                <a:gd name="T11" fmla="*/ 977 h 1928"/>
                <a:gd name="T12" fmla="*/ 2015 w 2016"/>
                <a:gd name="T13" fmla="*/ 974 h 1928"/>
                <a:gd name="T14" fmla="*/ 2015 w 2016"/>
                <a:gd name="T15" fmla="*/ 972 h 1928"/>
                <a:gd name="T16" fmla="*/ 2016 w 2016"/>
                <a:gd name="T17" fmla="*/ 969 h 1928"/>
                <a:gd name="T18" fmla="*/ 2016 w 2016"/>
                <a:gd name="T19" fmla="*/ 967 h 1928"/>
                <a:gd name="T20" fmla="*/ 2016 w 2016"/>
                <a:gd name="T21" fmla="*/ 965 h 1928"/>
                <a:gd name="T22" fmla="*/ 2016 w 2016"/>
                <a:gd name="T23" fmla="*/ 963 h 1928"/>
                <a:gd name="T24" fmla="*/ 2015 w 2016"/>
                <a:gd name="T25" fmla="*/ 960 h 1928"/>
                <a:gd name="T26" fmla="*/ 2015 w 2016"/>
                <a:gd name="T27" fmla="*/ 958 h 1928"/>
                <a:gd name="T28" fmla="*/ 2014 w 2016"/>
                <a:gd name="T29" fmla="*/ 955 h 1928"/>
                <a:gd name="T30" fmla="*/ 2014 w 2016"/>
                <a:gd name="T31" fmla="*/ 953 h 1928"/>
                <a:gd name="T32" fmla="*/ 2013 w 2016"/>
                <a:gd name="T33" fmla="*/ 951 h 1928"/>
                <a:gd name="T34" fmla="*/ 2011 w 2016"/>
                <a:gd name="T35" fmla="*/ 948 h 1928"/>
                <a:gd name="T36" fmla="*/ 2010 w 2016"/>
                <a:gd name="T37" fmla="*/ 946 h 1928"/>
                <a:gd name="T38" fmla="*/ 2009 w 2016"/>
                <a:gd name="T39" fmla="*/ 944 h 1928"/>
                <a:gd name="T40" fmla="*/ 2007 w 2016"/>
                <a:gd name="T41" fmla="*/ 942 h 1928"/>
                <a:gd name="T42" fmla="*/ 2006 w 2016"/>
                <a:gd name="T43" fmla="*/ 940 h 1928"/>
                <a:gd name="T44" fmla="*/ 2005 w 2016"/>
                <a:gd name="T45" fmla="*/ 939 h 1928"/>
                <a:gd name="T46" fmla="*/ 2003 w 2016"/>
                <a:gd name="T47" fmla="*/ 937 h 1928"/>
                <a:gd name="T48" fmla="*/ 960 w 2016"/>
                <a:gd name="T49" fmla="*/ 14 h 1928"/>
                <a:gd name="T50" fmla="*/ 909 w 2016"/>
                <a:gd name="T51" fmla="*/ 72 h 1928"/>
                <a:gd name="T52" fmla="*/ 39 w 2016"/>
                <a:gd name="T53" fmla="*/ 927 h 1928"/>
                <a:gd name="T54" fmla="*/ 39 w 2016"/>
                <a:gd name="T55" fmla="*/ 1005 h 1928"/>
                <a:gd name="T56" fmla="*/ 909 w 2016"/>
                <a:gd name="T57" fmla="*/ 1860 h 1928"/>
                <a:gd name="T58" fmla="*/ 935 w 2016"/>
                <a:gd name="T59" fmla="*/ 1928 h 1928"/>
                <a:gd name="T60" fmla="*/ 2003 w 2016"/>
                <a:gd name="T61" fmla="*/ 995 h 1928"/>
                <a:gd name="T62" fmla="*/ 2004 w 2016"/>
                <a:gd name="T63" fmla="*/ 994 h 1928"/>
                <a:gd name="T64" fmla="*/ 2006 w 2016"/>
                <a:gd name="T65" fmla="*/ 992 h 1928"/>
                <a:gd name="T66" fmla="*/ 2006 w 2016"/>
                <a:gd name="T67" fmla="*/ 991 h 1928"/>
                <a:gd name="T68" fmla="*/ 2008 w 2016"/>
                <a:gd name="T69" fmla="*/ 989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6" h="1928">
                  <a:moveTo>
                    <a:pt x="2008" y="989"/>
                  </a:moveTo>
                  <a:cubicBezTo>
                    <a:pt x="2008" y="989"/>
                    <a:pt x="2009" y="988"/>
                    <a:pt x="2009" y="988"/>
                  </a:cubicBezTo>
                  <a:cubicBezTo>
                    <a:pt x="2009" y="988"/>
                    <a:pt x="2009" y="987"/>
                    <a:pt x="2010" y="987"/>
                  </a:cubicBezTo>
                  <a:cubicBezTo>
                    <a:pt x="2010" y="987"/>
                    <a:pt x="2010" y="986"/>
                    <a:pt x="2010" y="986"/>
                  </a:cubicBezTo>
                  <a:cubicBezTo>
                    <a:pt x="2011" y="985"/>
                    <a:pt x="2011" y="985"/>
                    <a:pt x="2011" y="985"/>
                  </a:cubicBezTo>
                  <a:cubicBezTo>
                    <a:pt x="2011" y="984"/>
                    <a:pt x="2011" y="984"/>
                    <a:pt x="2011" y="984"/>
                  </a:cubicBezTo>
                  <a:cubicBezTo>
                    <a:pt x="2012" y="983"/>
                    <a:pt x="2012" y="983"/>
                    <a:pt x="2012" y="982"/>
                  </a:cubicBezTo>
                  <a:cubicBezTo>
                    <a:pt x="2012" y="982"/>
                    <a:pt x="2012" y="982"/>
                    <a:pt x="2013" y="981"/>
                  </a:cubicBezTo>
                  <a:cubicBezTo>
                    <a:pt x="2013" y="981"/>
                    <a:pt x="2013" y="981"/>
                    <a:pt x="2013" y="980"/>
                  </a:cubicBezTo>
                  <a:cubicBezTo>
                    <a:pt x="2013" y="980"/>
                    <a:pt x="2013" y="979"/>
                    <a:pt x="2014" y="979"/>
                  </a:cubicBezTo>
                  <a:cubicBezTo>
                    <a:pt x="2014" y="979"/>
                    <a:pt x="2014" y="978"/>
                    <a:pt x="2014" y="978"/>
                  </a:cubicBezTo>
                  <a:cubicBezTo>
                    <a:pt x="2014" y="977"/>
                    <a:pt x="2014" y="977"/>
                    <a:pt x="2014" y="977"/>
                  </a:cubicBezTo>
                  <a:cubicBezTo>
                    <a:pt x="2014" y="976"/>
                    <a:pt x="2015" y="976"/>
                    <a:pt x="2015" y="975"/>
                  </a:cubicBezTo>
                  <a:cubicBezTo>
                    <a:pt x="2015" y="975"/>
                    <a:pt x="2015" y="975"/>
                    <a:pt x="2015" y="974"/>
                  </a:cubicBezTo>
                  <a:cubicBezTo>
                    <a:pt x="2015" y="974"/>
                    <a:pt x="2015" y="973"/>
                    <a:pt x="2015" y="973"/>
                  </a:cubicBezTo>
                  <a:cubicBezTo>
                    <a:pt x="2015" y="972"/>
                    <a:pt x="2015" y="972"/>
                    <a:pt x="2015" y="972"/>
                  </a:cubicBezTo>
                  <a:cubicBezTo>
                    <a:pt x="2015" y="971"/>
                    <a:pt x="2015" y="971"/>
                    <a:pt x="2015" y="971"/>
                  </a:cubicBezTo>
                  <a:cubicBezTo>
                    <a:pt x="2016" y="970"/>
                    <a:pt x="2016" y="970"/>
                    <a:pt x="2016" y="969"/>
                  </a:cubicBezTo>
                  <a:cubicBezTo>
                    <a:pt x="2016" y="969"/>
                    <a:pt x="2016" y="968"/>
                    <a:pt x="2016" y="968"/>
                  </a:cubicBezTo>
                  <a:cubicBezTo>
                    <a:pt x="2016" y="967"/>
                    <a:pt x="2016" y="967"/>
                    <a:pt x="2016" y="967"/>
                  </a:cubicBezTo>
                  <a:cubicBezTo>
                    <a:pt x="2016" y="966"/>
                    <a:pt x="2016" y="966"/>
                    <a:pt x="2016" y="966"/>
                  </a:cubicBezTo>
                  <a:cubicBezTo>
                    <a:pt x="2016" y="966"/>
                    <a:pt x="2016" y="966"/>
                    <a:pt x="2016" y="965"/>
                  </a:cubicBezTo>
                  <a:cubicBezTo>
                    <a:pt x="2016" y="965"/>
                    <a:pt x="2016" y="965"/>
                    <a:pt x="2016" y="964"/>
                  </a:cubicBezTo>
                  <a:cubicBezTo>
                    <a:pt x="2016" y="964"/>
                    <a:pt x="2016" y="963"/>
                    <a:pt x="2016" y="963"/>
                  </a:cubicBezTo>
                  <a:cubicBezTo>
                    <a:pt x="2016" y="962"/>
                    <a:pt x="2016" y="962"/>
                    <a:pt x="2015" y="961"/>
                  </a:cubicBezTo>
                  <a:cubicBezTo>
                    <a:pt x="2015" y="961"/>
                    <a:pt x="2015" y="961"/>
                    <a:pt x="2015" y="960"/>
                  </a:cubicBezTo>
                  <a:cubicBezTo>
                    <a:pt x="2015" y="960"/>
                    <a:pt x="2015" y="960"/>
                    <a:pt x="2015" y="959"/>
                  </a:cubicBezTo>
                  <a:cubicBezTo>
                    <a:pt x="2015" y="959"/>
                    <a:pt x="2015" y="958"/>
                    <a:pt x="2015" y="958"/>
                  </a:cubicBezTo>
                  <a:cubicBezTo>
                    <a:pt x="2015" y="957"/>
                    <a:pt x="2015" y="957"/>
                    <a:pt x="2015" y="957"/>
                  </a:cubicBezTo>
                  <a:cubicBezTo>
                    <a:pt x="2015" y="956"/>
                    <a:pt x="2014" y="956"/>
                    <a:pt x="2014" y="955"/>
                  </a:cubicBezTo>
                  <a:cubicBezTo>
                    <a:pt x="2014" y="955"/>
                    <a:pt x="2014" y="955"/>
                    <a:pt x="2014" y="954"/>
                  </a:cubicBezTo>
                  <a:cubicBezTo>
                    <a:pt x="2014" y="954"/>
                    <a:pt x="2014" y="953"/>
                    <a:pt x="2014" y="953"/>
                  </a:cubicBezTo>
                  <a:cubicBezTo>
                    <a:pt x="2013" y="953"/>
                    <a:pt x="2013" y="952"/>
                    <a:pt x="2013" y="952"/>
                  </a:cubicBezTo>
                  <a:cubicBezTo>
                    <a:pt x="2013" y="951"/>
                    <a:pt x="2013" y="951"/>
                    <a:pt x="2013" y="951"/>
                  </a:cubicBezTo>
                  <a:cubicBezTo>
                    <a:pt x="2012" y="950"/>
                    <a:pt x="2012" y="950"/>
                    <a:pt x="2012" y="950"/>
                  </a:cubicBezTo>
                  <a:cubicBezTo>
                    <a:pt x="2012" y="949"/>
                    <a:pt x="2012" y="949"/>
                    <a:pt x="2011" y="948"/>
                  </a:cubicBezTo>
                  <a:cubicBezTo>
                    <a:pt x="2011" y="948"/>
                    <a:pt x="2011" y="948"/>
                    <a:pt x="2011" y="947"/>
                  </a:cubicBezTo>
                  <a:cubicBezTo>
                    <a:pt x="2011" y="947"/>
                    <a:pt x="2011" y="947"/>
                    <a:pt x="2010" y="946"/>
                  </a:cubicBezTo>
                  <a:cubicBezTo>
                    <a:pt x="2010" y="946"/>
                    <a:pt x="2010" y="945"/>
                    <a:pt x="2010" y="945"/>
                  </a:cubicBezTo>
                  <a:cubicBezTo>
                    <a:pt x="2009" y="945"/>
                    <a:pt x="2009" y="944"/>
                    <a:pt x="2009" y="944"/>
                  </a:cubicBezTo>
                  <a:cubicBezTo>
                    <a:pt x="2009" y="944"/>
                    <a:pt x="2008" y="943"/>
                    <a:pt x="2008" y="943"/>
                  </a:cubicBezTo>
                  <a:cubicBezTo>
                    <a:pt x="2008" y="943"/>
                    <a:pt x="2008" y="942"/>
                    <a:pt x="2007" y="942"/>
                  </a:cubicBezTo>
                  <a:cubicBezTo>
                    <a:pt x="2007" y="942"/>
                    <a:pt x="2007" y="941"/>
                    <a:pt x="2006" y="941"/>
                  </a:cubicBezTo>
                  <a:cubicBezTo>
                    <a:pt x="2006" y="941"/>
                    <a:pt x="2006" y="940"/>
                    <a:pt x="2006" y="940"/>
                  </a:cubicBezTo>
                  <a:cubicBezTo>
                    <a:pt x="2006" y="940"/>
                    <a:pt x="2006" y="940"/>
                    <a:pt x="2006" y="940"/>
                  </a:cubicBezTo>
                  <a:cubicBezTo>
                    <a:pt x="2006" y="940"/>
                    <a:pt x="2005" y="939"/>
                    <a:pt x="2005" y="939"/>
                  </a:cubicBezTo>
                  <a:cubicBezTo>
                    <a:pt x="2005" y="939"/>
                    <a:pt x="2004" y="938"/>
                    <a:pt x="2004" y="938"/>
                  </a:cubicBezTo>
                  <a:cubicBezTo>
                    <a:pt x="2004" y="938"/>
                    <a:pt x="2003" y="937"/>
                    <a:pt x="2003" y="937"/>
                  </a:cubicBezTo>
                  <a:cubicBezTo>
                    <a:pt x="2003" y="937"/>
                    <a:pt x="2003" y="937"/>
                    <a:pt x="2003" y="937"/>
                  </a:cubicBezTo>
                  <a:cubicBezTo>
                    <a:pt x="960" y="14"/>
                    <a:pt x="960" y="14"/>
                    <a:pt x="960" y="14"/>
                  </a:cubicBezTo>
                  <a:cubicBezTo>
                    <a:pt x="944" y="0"/>
                    <a:pt x="920" y="1"/>
                    <a:pt x="905" y="17"/>
                  </a:cubicBezTo>
                  <a:cubicBezTo>
                    <a:pt x="891" y="33"/>
                    <a:pt x="893" y="58"/>
                    <a:pt x="909" y="72"/>
                  </a:cubicBezTo>
                  <a:cubicBezTo>
                    <a:pt x="1875" y="927"/>
                    <a:pt x="1875" y="927"/>
                    <a:pt x="1875" y="927"/>
                  </a:cubicBezTo>
                  <a:cubicBezTo>
                    <a:pt x="39" y="927"/>
                    <a:pt x="39" y="927"/>
                    <a:pt x="39" y="927"/>
                  </a:cubicBezTo>
                  <a:cubicBezTo>
                    <a:pt x="18" y="927"/>
                    <a:pt x="0" y="945"/>
                    <a:pt x="0" y="966"/>
                  </a:cubicBezTo>
                  <a:cubicBezTo>
                    <a:pt x="0" y="987"/>
                    <a:pt x="18" y="1005"/>
                    <a:pt x="39" y="1005"/>
                  </a:cubicBezTo>
                  <a:cubicBezTo>
                    <a:pt x="1875" y="1005"/>
                    <a:pt x="1875" y="1005"/>
                    <a:pt x="1875" y="1005"/>
                  </a:cubicBezTo>
                  <a:cubicBezTo>
                    <a:pt x="909" y="1860"/>
                    <a:pt x="909" y="1860"/>
                    <a:pt x="909" y="1860"/>
                  </a:cubicBezTo>
                  <a:cubicBezTo>
                    <a:pt x="893" y="1874"/>
                    <a:pt x="891" y="1899"/>
                    <a:pt x="905" y="1915"/>
                  </a:cubicBezTo>
                  <a:cubicBezTo>
                    <a:pt x="913" y="1923"/>
                    <a:pt x="924" y="1928"/>
                    <a:pt x="935" y="1928"/>
                  </a:cubicBezTo>
                  <a:cubicBezTo>
                    <a:pt x="944" y="1928"/>
                    <a:pt x="953" y="1925"/>
                    <a:pt x="960" y="1918"/>
                  </a:cubicBezTo>
                  <a:cubicBezTo>
                    <a:pt x="2003" y="995"/>
                    <a:pt x="2003" y="995"/>
                    <a:pt x="2003" y="995"/>
                  </a:cubicBezTo>
                  <a:cubicBezTo>
                    <a:pt x="2003" y="995"/>
                    <a:pt x="2003" y="995"/>
                    <a:pt x="2003" y="995"/>
                  </a:cubicBezTo>
                  <a:cubicBezTo>
                    <a:pt x="2003" y="995"/>
                    <a:pt x="2003" y="994"/>
                    <a:pt x="2004" y="994"/>
                  </a:cubicBezTo>
                  <a:cubicBezTo>
                    <a:pt x="2004" y="994"/>
                    <a:pt x="2005" y="993"/>
                    <a:pt x="2005" y="993"/>
                  </a:cubicBezTo>
                  <a:cubicBezTo>
                    <a:pt x="2005" y="993"/>
                    <a:pt x="2006" y="992"/>
                    <a:pt x="2006" y="992"/>
                  </a:cubicBezTo>
                  <a:cubicBezTo>
                    <a:pt x="2006" y="992"/>
                    <a:pt x="2006" y="992"/>
                    <a:pt x="2006" y="992"/>
                  </a:cubicBezTo>
                  <a:cubicBezTo>
                    <a:pt x="2006" y="992"/>
                    <a:pt x="2006" y="991"/>
                    <a:pt x="2006" y="991"/>
                  </a:cubicBezTo>
                  <a:cubicBezTo>
                    <a:pt x="2007" y="991"/>
                    <a:pt x="2007" y="990"/>
                    <a:pt x="2007" y="990"/>
                  </a:cubicBezTo>
                  <a:cubicBezTo>
                    <a:pt x="2008" y="990"/>
                    <a:pt x="2008" y="989"/>
                    <a:pt x="2008" y="9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7">
              <a:extLst>
                <a:ext uri="{FF2B5EF4-FFF2-40B4-BE49-F238E27FC236}">
                  <a16:creationId xmlns:a16="http://schemas.microsoft.com/office/drawing/2014/main" id="{69F1816E-F28E-40EB-B30A-720122D515E7}"/>
                </a:ext>
              </a:extLst>
            </p:cNvPr>
            <p:cNvSpPr>
              <a:spLocks noEditPoints="1"/>
            </p:cNvSpPr>
            <p:nvPr/>
          </p:nvSpPr>
          <p:spPr bwMode="auto">
            <a:xfrm>
              <a:off x="2993" y="2420"/>
              <a:ext cx="317" cy="318"/>
            </a:xfrm>
            <a:custGeom>
              <a:avLst/>
              <a:gdLst>
                <a:gd name="T0" fmla="*/ 2149 w 2518"/>
                <a:gd name="T1" fmla="*/ 369 h 2518"/>
                <a:gd name="T2" fmla="*/ 1259 w 2518"/>
                <a:gd name="T3" fmla="*/ 0 h 2518"/>
                <a:gd name="T4" fmla="*/ 369 w 2518"/>
                <a:gd name="T5" fmla="*/ 369 h 2518"/>
                <a:gd name="T6" fmla="*/ 0 w 2518"/>
                <a:gd name="T7" fmla="*/ 1259 h 2518"/>
                <a:gd name="T8" fmla="*/ 369 w 2518"/>
                <a:gd name="T9" fmla="*/ 2149 h 2518"/>
                <a:gd name="T10" fmla="*/ 1259 w 2518"/>
                <a:gd name="T11" fmla="*/ 2518 h 2518"/>
                <a:gd name="T12" fmla="*/ 2149 w 2518"/>
                <a:gd name="T13" fmla="*/ 2149 h 2518"/>
                <a:gd name="T14" fmla="*/ 2518 w 2518"/>
                <a:gd name="T15" fmla="*/ 1259 h 2518"/>
                <a:gd name="T16" fmla="*/ 2149 w 2518"/>
                <a:gd name="T17" fmla="*/ 369 h 2518"/>
                <a:gd name="T18" fmla="*/ 1259 w 2518"/>
                <a:gd name="T19" fmla="*/ 2440 h 2518"/>
                <a:gd name="T20" fmla="*/ 78 w 2518"/>
                <a:gd name="T21" fmla="*/ 1259 h 2518"/>
                <a:gd name="T22" fmla="*/ 1259 w 2518"/>
                <a:gd name="T23" fmla="*/ 78 h 2518"/>
                <a:gd name="T24" fmla="*/ 2440 w 2518"/>
                <a:gd name="T25" fmla="*/ 1259 h 2518"/>
                <a:gd name="T26" fmla="*/ 1259 w 2518"/>
                <a:gd name="T27" fmla="*/ 244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8" h="2518">
                  <a:moveTo>
                    <a:pt x="2149" y="369"/>
                  </a:moveTo>
                  <a:cubicBezTo>
                    <a:pt x="1911" y="131"/>
                    <a:pt x="1595" y="0"/>
                    <a:pt x="1259" y="0"/>
                  </a:cubicBezTo>
                  <a:cubicBezTo>
                    <a:pt x="923" y="0"/>
                    <a:pt x="607" y="131"/>
                    <a:pt x="369" y="369"/>
                  </a:cubicBezTo>
                  <a:cubicBezTo>
                    <a:pt x="131" y="607"/>
                    <a:pt x="0" y="923"/>
                    <a:pt x="0" y="1259"/>
                  </a:cubicBezTo>
                  <a:cubicBezTo>
                    <a:pt x="0" y="1595"/>
                    <a:pt x="131" y="1911"/>
                    <a:pt x="369" y="2149"/>
                  </a:cubicBezTo>
                  <a:cubicBezTo>
                    <a:pt x="607" y="2387"/>
                    <a:pt x="923" y="2518"/>
                    <a:pt x="1259" y="2518"/>
                  </a:cubicBezTo>
                  <a:cubicBezTo>
                    <a:pt x="1595" y="2518"/>
                    <a:pt x="1911" y="2387"/>
                    <a:pt x="2149" y="2149"/>
                  </a:cubicBezTo>
                  <a:cubicBezTo>
                    <a:pt x="2387" y="1911"/>
                    <a:pt x="2518" y="1595"/>
                    <a:pt x="2518" y="1259"/>
                  </a:cubicBezTo>
                  <a:cubicBezTo>
                    <a:pt x="2518" y="923"/>
                    <a:pt x="2387" y="607"/>
                    <a:pt x="2149" y="369"/>
                  </a:cubicBezTo>
                  <a:close/>
                  <a:moveTo>
                    <a:pt x="1259" y="2440"/>
                  </a:moveTo>
                  <a:cubicBezTo>
                    <a:pt x="608" y="2440"/>
                    <a:pt x="78" y="1910"/>
                    <a:pt x="78" y="1259"/>
                  </a:cubicBezTo>
                  <a:cubicBezTo>
                    <a:pt x="78" y="608"/>
                    <a:pt x="608" y="78"/>
                    <a:pt x="1259" y="78"/>
                  </a:cubicBezTo>
                  <a:cubicBezTo>
                    <a:pt x="1910" y="78"/>
                    <a:pt x="2440" y="608"/>
                    <a:pt x="2440" y="1259"/>
                  </a:cubicBezTo>
                  <a:cubicBezTo>
                    <a:pt x="2440" y="1910"/>
                    <a:pt x="1910" y="2440"/>
                    <a:pt x="1259" y="2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3" descr="A close up of a logo&#10;&#10;Description automatically generated">
            <a:extLst>
              <a:ext uri="{FF2B5EF4-FFF2-40B4-BE49-F238E27FC236}">
                <a16:creationId xmlns:a16="http://schemas.microsoft.com/office/drawing/2014/main" id="{682DFA28-8689-4A3D-971A-A2F6B4165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2815" y="1080000"/>
            <a:ext cx="2708043" cy="1605366"/>
          </a:xfrm>
          <a:prstGeom prst="rect">
            <a:avLst/>
          </a:prstGeom>
        </p:spPr>
      </p:pic>
      <p:pic>
        <p:nvPicPr>
          <p:cNvPr id="2050" name="Picture 2" descr="Picture of Dimitar Zwiatkow">
            <a:extLst>
              <a:ext uri="{FF2B5EF4-FFF2-40B4-BE49-F238E27FC236}">
                <a16:creationId xmlns:a16="http://schemas.microsoft.com/office/drawing/2014/main" id="{0385D4F0-DF99-40DA-8488-D7D76ED4A4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31" r="22969"/>
          <a:stretch/>
        </p:blipFill>
        <p:spPr bwMode="auto">
          <a:xfrm>
            <a:off x="0" y="0"/>
            <a:ext cx="7619999" cy="15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3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E4728879-43E5-4AC6-B502-5B7BE7A566D7}"/>
              </a:ext>
            </a:extLst>
          </p:cNvPr>
          <p:cNvPicPr>
            <a:picLocks noChangeAspect="1"/>
          </p:cNvPicPr>
          <p:nvPr/>
        </p:nvPicPr>
        <p:blipFill rotWithShape="1">
          <a:blip r:embed="rId2">
            <a:extLst>
              <a:ext uri="{28A0092B-C50C-407E-A947-70E740481C1C}">
                <a14:useLocalDpi xmlns:a14="http://schemas.microsoft.com/office/drawing/2010/main" val="0"/>
              </a:ext>
            </a:extLst>
          </a:blip>
          <a:srcRect l="49411" t="28285" r="3151" b="575"/>
          <a:stretch/>
        </p:blipFill>
        <p:spPr>
          <a:xfrm>
            <a:off x="0" y="0"/>
            <a:ext cx="15253184" cy="15240000"/>
          </a:xfrm>
          <a:prstGeom prst="rect">
            <a:avLst/>
          </a:prstGeom>
        </p:spPr>
      </p:pic>
      <p:sp>
        <p:nvSpPr>
          <p:cNvPr id="5" name="TextBox 4">
            <a:extLst>
              <a:ext uri="{FF2B5EF4-FFF2-40B4-BE49-F238E27FC236}">
                <a16:creationId xmlns:a16="http://schemas.microsoft.com/office/drawing/2014/main" id="{CED8D5BC-8EED-4A82-BCE7-F41AA015EF8A}"/>
              </a:ext>
            </a:extLst>
          </p:cNvPr>
          <p:cNvSpPr txBox="1"/>
          <p:nvPr/>
        </p:nvSpPr>
        <p:spPr>
          <a:xfrm>
            <a:off x="2155799" y="6019800"/>
            <a:ext cx="9883801" cy="5196937"/>
          </a:xfrm>
          <a:prstGeom prst="rect">
            <a:avLst/>
          </a:prstGeom>
          <a:solidFill>
            <a:srgbClr val="E98300"/>
          </a:solidFill>
        </p:spPr>
        <p:txBody>
          <a:bodyPr wrap="square" lIns="720000" tIns="360000" rIns="720000" bIns="108000" rtlCol="0">
            <a:noAutofit/>
          </a:bodyPr>
          <a:lstStyle>
            <a:defPPr>
              <a:defRPr lang="de-DE"/>
            </a:defPPr>
            <a:lvl1pPr>
              <a:defRPr sz="7500">
                <a:solidFill>
                  <a:schemeClr val="bg1"/>
                </a:solidFill>
                <a:latin typeface="Verdana" panose="020B0604030504040204" pitchFamily="34" charset="0"/>
                <a:ea typeface="Verdana" panose="020B0604030504040204" pitchFamily="34" charset="0"/>
              </a:defRPr>
            </a:lvl1pPr>
          </a:lstStyle>
          <a:p>
            <a:r>
              <a:rPr lang="en-GB" sz="8000" dirty="0"/>
              <a:t>More information </a:t>
            </a:r>
            <a:r>
              <a:rPr lang="en-GB" sz="8000" b="1" dirty="0"/>
              <a:t>via the link above</a:t>
            </a:r>
          </a:p>
        </p:txBody>
      </p:sp>
      <p:pic>
        <p:nvPicPr>
          <p:cNvPr id="9" name="Grafik 2" descr="Ein Bild, das Schild, Zeichnung, Uhr enthält.&#10;&#10;Automatisch generierte Beschreibung">
            <a:extLst>
              <a:ext uri="{FF2B5EF4-FFF2-40B4-BE49-F238E27FC236}">
                <a16:creationId xmlns:a16="http://schemas.microsoft.com/office/drawing/2014/main" id="{02B94BC9-02EB-42D4-9F47-5EE4A0EA4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2800" y="1080000"/>
            <a:ext cx="2706776" cy="1605600"/>
          </a:xfrm>
          <a:prstGeom prst="rect">
            <a:avLst/>
          </a:prstGeom>
        </p:spPr>
      </p:pic>
    </p:spTree>
    <p:extLst>
      <p:ext uri="{BB962C8B-B14F-4D97-AF65-F5344CB8AC3E}">
        <p14:creationId xmlns:p14="http://schemas.microsoft.com/office/powerpoint/2010/main" val="247746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0BF27835C81174890D933FBB97F5CEE" ma:contentTypeVersion="12" ma:contentTypeDescription="Ein neues Dokument erstellen." ma:contentTypeScope="" ma:versionID="c5897339a1cdcb64e570cfdfdc570960">
  <xsd:schema xmlns:xsd="http://www.w3.org/2001/XMLSchema" xmlns:xs="http://www.w3.org/2001/XMLSchema" xmlns:p="http://schemas.microsoft.com/office/2006/metadata/properties" xmlns:ns2="bb1f4d22-cca1-4090-8c35-6b0248227812" xmlns:ns3="f7c27b7c-bd16-4c37-8562-67e9aefa6d37" targetNamespace="http://schemas.microsoft.com/office/2006/metadata/properties" ma:root="true" ma:fieldsID="77ad3384ae28bb7f2bd43360a4ca09f9" ns2:_="" ns3:_="">
    <xsd:import namespace="bb1f4d22-cca1-4090-8c35-6b0248227812"/>
    <xsd:import namespace="f7c27b7c-bd16-4c37-8562-67e9aefa6d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f4d22-cca1-4090-8c35-6b0248227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c27b7c-bd16-4c37-8562-67e9aefa6d37"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748BFB-75B3-4742-9802-AF7F82D4F2EC}">
  <ds:schemaRefs>
    <ds:schemaRef ds:uri="http://schemas.microsoft.com/sharepoint/v3/contenttype/forms"/>
  </ds:schemaRefs>
</ds:datastoreItem>
</file>

<file path=customXml/itemProps2.xml><?xml version="1.0" encoding="utf-8"?>
<ds:datastoreItem xmlns:ds="http://schemas.openxmlformats.org/officeDocument/2006/customXml" ds:itemID="{BE0BD91F-C2AD-43A7-BDCF-E0F69FB0C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f4d22-cca1-4090-8c35-6b0248227812"/>
    <ds:schemaRef ds:uri="f7c27b7c-bd16-4c37-8562-67e9aefa6d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3D7086-7ECF-47A8-A620-8B03DE76C1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190</Words>
  <Application>Microsoft Office PowerPoint</Application>
  <PresentationFormat>Custom</PresentationFormat>
  <Paragraphs>19</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Krasa Maria</dc:creator>
  <cp:lastModifiedBy>CMS</cp:lastModifiedBy>
  <cp:revision>23</cp:revision>
  <dcterms:created xsi:type="dcterms:W3CDTF">2020-09-23T14:02:00Z</dcterms:created>
  <dcterms:modified xsi:type="dcterms:W3CDTF">2021-02-01T15:52:06Z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0x010100B0BF27835C81174890D933FBB97F5CEE</vt:lpwstr>
  </property>
</Properties>
</file>