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66" r:id="rId4"/>
    <p:sldId id="281" r:id="rId5"/>
    <p:sldId id="278" r:id="rId6"/>
    <p:sldId id="283" r:id="rId7"/>
    <p:sldId id="282" r:id="rId8"/>
    <p:sldId id="280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men Rusinov" initials="RR" lastIdx="1" clrIdx="0">
    <p:extLst>
      <p:ext uri="{19B8F6BF-5375-455C-9EA6-DF929625EA0E}">
        <p15:presenceInfo xmlns:p15="http://schemas.microsoft.com/office/powerpoint/2012/main" userId="S-1-5-21-3566776587-3094757990-1341410362-14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4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0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9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7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3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7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3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DCC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7EF30B-710B-4574-90AB-88D409441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656" y="179261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fr-FR" sz="6600" dirty="0">
                <a:solidFill>
                  <a:srgbClr val="FFFFFF"/>
                </a:solidFill>
              </a:rPr>
              <a:t>MED-BUL PROJECT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C7FA5-36E1-43AB-B7D3-D7AB31FA7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56" y="3796923"/>
            <a:ext cx="2138929" cy="208121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BCC7B2-F5D6-4D31-9324-A93A0CB67D6D}"/>
              </a:ext>
            </a:extLst>
          </p:cNvPr>
          <p:cNvSpPr txBox="1">
            <a:spLocks/>
          </p:cNvSpPr>
          <p:nvPr/>
        </p:nvSpPr>
        <p:spPr>
          <a:xfrm>
            <a:off x="2872154" y="3980169"/>
            <a:ext cx="11084169" cy="13038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00" b="0" i="0" u="none" strike="noStrike" kern="1200" cap="none" spc="0" normalizeH="0" baseline="0" noProof="0" dirty="0">
                <a:ln>
                  <a:noFill/>
                </a:ln>
                <a:solidFill>
                  <a:srgbClr val="0F07AB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Rotary Club Sofia International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00" b="0" i="0" u="none" strike="noStrike" kern="1200" cap="none" spc="0" normalizeH="0" baseline="0" noProof="0" dirty="0">
                <a:ln>
                  <a:noFill/>
                </a:ln>
                <a:solidFill>
                  <a:srgbClr val="A7A461"/>
                </a:solidFill>
                <a:effectLst/>
                <a:uLnTx/>
                <a:uFillTx/>
                <a:latin typeface="open sans"/>
                <a:ea typeface="+mj-ea"/>
                <a:cs typeface="+mj-cs"/>
              </a:rPr>
              <a:t>District 2482 (Bulgaria)</a:t>
            </a:r>
          </a:p>
        </p:txBody>
      </p:sp>
    </p:spTree>
    <p:extLst>
      <p:ext uri="{BB962C8B-B14F-4D97-AF65-F5344CB8AC3E}">
        <p14:creationId xmlns:p14="http://schemas.microsoft.com/office/powerpoint/2010/main" val="111744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A3A59EA-2B4E-4C07-A1F0-E2F8EB8DC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0455" y="1902062"/>
            <a:ext cx="8984511" cy="425196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Joint project of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Rotary Club Sofia International, Rotary Club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Bansko-Razlog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Rotary Club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Rüsselsheim/Gross-Gerau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Germany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EC36424-1BA6-4483-BCAD-D517701A9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810" y="703978"/>
            <a:ext cx="2592095" cy="682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2808D-8DF1-4250-91DC-BDA7DE4FC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92" y="514321"/>
            <a:ext cx="3083919" cy="99559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7EB125E-7692-4A7F-86E5-92D2687E1B8F}"/>
              </a:ext>
            </a:extLst>
          </p:cNvPr>
          <p:cNvSpPr txBox="1">
            <a:spLocks/>
          </p:cNvSpPr>
          <p:nvPr/>
        </p:nvSpPr>
        <p:spPr>
          <a:xfrm>
            <a:off x="1877273" y="3326201"/>
            <a:ext cx="8270876" cy="251968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name: </a:t>
            </a:r>
            <a:r>
              <a:rPr kumimoji="0" lang="en-US" sz="7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MED-Bul</a:t>
            </a:r>
            <a:endParaRPr kumimoji="0" lang="bg-BG" sz="7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edical </a:t>
            </a: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quipment </a:t>
            </a: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onation for </a:t>
            </a: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</a:t>
            </a: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garia (MED-Bul)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76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8726B-3088-4458-AD20-10417D1A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58585A"/>
                </a:solidFill>
                <a:latin typeface="open sans"/>
              </a:rPr>
              <a:t>Med-</a:t>
            </a:r>
            <a:r>
              <a:rPr lang="fr-FR" dirty="0" err="1">
                <a:solidFill>
                  <a:srgbClr val="58585A"/>
                </a:solidFill>
                <a:latin typeface="open sans"/>
              </a:rPr>
              <a:t>Bul</a:t>
            </a:r>
            <a:endParaRPr lang="fr-FR" dirty="0">
              <a:solidFill>
                <a:srgbClr val="58585A"/>
              </a:solidFill>
              <a:latin typeface="open san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78BDA3-EE84-4464-8E2D-BF4C0344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17" y="510363"/>
            <a:ext cx="2592095" cy="682377"/>
          </a:xfrm>
          <a:prstGeom prst="rect">
            <a:avLst/>
          </a:prstGeom>
        </p:spPr>
      </p:pic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C9F7F4C8-34E5-4E23-8BF9-370A5A66FA67}"/>
              </a:ext>
            </a:extLst>
          </p:cNvPr>
          <p:cNvSpPr txBox="1">
            <a:spLocks/>
          </p:cNvSpPr>
          <p:nvPr/>
        </p:nvSpPr>
        <p:spPr>
          <a:xfrm>
            <a:off x="350114" y="1835925"/>
            <a:ext cx="10515600" cy="4876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Intention: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RC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Rüsselsheim/Gross-Gerau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cooperation with Rotary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Bansko-Razlog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the RC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Sofia International are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organizing a donation of nearly new medical equipment (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medical beds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anesthetic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&amp; endoscopy a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ppliances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from German hospital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Unfallklinik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Murnau, Professor-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Kuntscher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-Strasse 8, 82418 Murnau am Staffelsee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Beneficiary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Kids hospital in Sofia, Dr.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Blagomir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Zdravkov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RC Sofia International is trying to help organizing the transport in coordination with the RC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Rüsselsheim/Gross-Gerau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B44148-048C-488E-AC49-FA80C28EF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06" y="400889"/>
            <a:ext cx="3083919" cy="9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7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8726B-3088-4458-AD20-10417D1A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58585A"/>
                </a:solidFill>
                <a:latin typeface="open sans"/>
              </a:rPr>
              <a:t>Med-</a:t>
            </a:r>
            <a:r>
              <a:rPr lang="fr-FR" dirty="0" err="1">
                <a:solidFill>
                  <a:srgbClr val="58585A"/>
                </a:solidFill>
                <a:latin typeface="open sans"/>
              </a:rPr>
              <a:t>Bul</a:t>
            </a:r>
            <a:endParaRPr lang="fr-FR" dirty="0">
              <a:solidFill>
                <a:srgbClr val="58585A"/>
              </a:solidFill>
              <a:latin typeface="open san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78BDA3-EE84-4464-8E2D-BF4C0344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17" y="510363"/>
            <a:ext cx="2592095" cy="682377"/>
          </a:xfrm>
          <a:prstGeom prst="rect">
            <a:avLst/>
          </a:prstGeom>
        </p:spPr>
      </p:pic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C9F7F4C8-34E5-4E23-8BF9-370A5A66FA67}"/>
              </a:ext>
            </a:extLst>
          </p:cNvPr>
          <p:cNvSpPr txBox="1">
            <a:spLocks/>
          </p:cNvSpPr>
          <p:nvPr/>
        </p:nvSpPr>
        <p:spPr>
          <a:xfrm>
            <a:off x="680006" y="2240915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Project Team: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RC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Sofia International:</a:t>
            </a:r>
            <a:endParaRPr lang="bg-BG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Rumen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Rusinov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Hristina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Malchevska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Horst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Stueer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coordination and transportation</a:t>
            </a:r>
          </a:p>
          <a:p>
            <a:pPr lvl="1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Svetozar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Shkutov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legal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advi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members support needed for finding sponsors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B44148-048C-488E-AC49-FA80C28EF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06" y="400889"/>
            <a:ext cx="3083919" cy="9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3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8726B-3088-4458-AD20-10417D1A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58585A"/>
                </a:solidFill>
                <a:latin typeface="open sans"/>
              </a:rPr>
              <a:t>Med-</a:t>
            </a:r>
            <a:r>
              <a:rPr lang="fr-FR" dirty="0" err="1">
                <a:solidFill>
                  <a:srgbClr val="58585A"/>
                </a:solidFill>
                <a:latin typeface="open sans"/>
              </a:rPr>
              <a:t>Bul</a:t>
            </a:r>
            <a:endParaRPr lang="fr-FR" dirty="0">
              <a:solidFill>
                <a:srgbClr val="58585A"/>
              </a:solidFill>
              <a:latin typeface="open san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78BDA3-EE84-4464-8E2D-BF4C0344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17" y="510363"/>
            <a:ext cx="2592095" cy="682377"/>
          </a:xfrm>
          <a:prstGeom prst="rect">
            <a:avLst/>
          </a:prstGeom>
        </p:spPr>
      </p:pic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C9F7F4C8-34E5-4E23-8BF9-370A5A66FA67}"/>
              </a:ext>
            </a:extLst>
          </p:cNvPr>
          <p:cNvSpPr txBox="1">
            <a:spLocks/>
          </p:cNvSpPr>
          <p:nvPr/>
        </p:nvSpPr>
        <p:spPr>
          <a:xfrm>
            <a:off x="546661" y="1690688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Project Team:</a:t>
            </a:r>
          </a:p>
          <a:p>
            <a:pPr marL="0" indent="0">
              <a:buNone/>
            </a:pP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RC  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Bansko-Razlog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sz="2200" b="0" i="0" dirty="0">
                <a:solidFill>
                  <a:srgbClr val="1D22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Dr. Sigrun Comati, project </a:t>
            </a:r>
            <a:r>
              <a:rPr lang="de-DE" sz="2200" b="0" i="0" dirty="0" err="1">
                <a:solidFill>
                  <a:srgbClr val="1D22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de-DE" sz="2200" b="0" i="0" dirty="0">
                <a:solidFill>
                  <a:srgbClr val="1D22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b="0" i="0" dirty="0" err="1">
                <a:solidFill>
                  <a:srgbClr val="1D22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de-DE" sz="2200" b="0" i="0" dirty="0">
                <a:solidFill>
                  <a:srgbClr val="1D22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b="0" i="0" dirty="0" err="1">
                <a:solidFill>
                  <a:srgbClr val="1D22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envolved</a:t>
            </a:r>
            <a:r>
              <a:rPr lang="de-DE" sz="2200" b="0" i="0" dirty="0">
                <a:solidFill>
                  <a:srgbClr val="1D22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Rotary Clubs</a:t>
            </a:r>
          </a:p>
          <a:p>
            <a:pPr lvl="1"/>
            <a:r>
              <a:rPr lang="de-DE" sz="2200" b="0" i="0" dirty="0">
                <a:solidFill>
                  <a:srgbClr val="1D22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Präsidentin der Deutsch-Bulgarischen Gesellschaft zur Förderung der Beziehungen zwischen Deutschland und Bulgarien e.</a:t>
            </a:r>
            <a:r>
              <a:rPr lang="de-DE" sz="2200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RC </a:t>
            </a:r>
            <a:r>
              <a:rPr lang="de-DE" sz="2200" b="1" dirty="0">
                <a:latin typeface="Calibri" panose="020F0502020204030204" pitchFamily="34" charset="0"/>
                <a:cs typeface="Calibri" panose="020F0502020204030204" pitchFamily="34" charset="0"/>
              </a:rPr>
              <a:t>Rüsselsheim/Gross-Gerau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DE" sz="2200" dirty="0">
              <a:solidFill>
                <a:srgbClr val="1D22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 sz="2200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Wilfried Ehrlich, RC Foundation </a:t>
            </a:r>
            <a:r>
              <a:rPr lang="de-DE" sz="2200" dirty="0" err="1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Coordinator</a:t>
            </a:r>
            <a:r>
              <a:rPr lang="de-DE" sz="2200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Project </a:t>
            </a:r>
            <a:r>
              <a:rPr lang="de-DE" sz="2200" dirty="0" err="1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</a:t>
            </a:r>
            <a:r>
              <a:rPr lang="de-DE" sz="2200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2200" dirty="0" err="1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coordinator</a:t>
            </a:r>
            <a:endParaRPr lang="de-DE" sz="2200" dirty="0">
              <a:solidFill>
                <a:srgbClr val="1D22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 sz="2200" dirty="0" err="1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former</a:t>
            </a:r>
            <a:r>
              <a:rPr lang="de-DE" sz="2200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  <a:r>
              <a:rPr lang="de-DE" sz="2200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Director Car </a:t>
            </a:r>
            <a:r>
              <a:rPr lang="de-DE" sz="2200" dirty="0" err="1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  <a:r>
              <a:rPr lang="de-DE" sz="2200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Adam Opel AG Rüsselsheim</a:t>
            </a:r>
          </a:p>
          <a:p>
            <a:pPr lvl="2"/>
            <a:r>
              <a:rPr lang="de-DE" sz="2200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Former Plant Director </a:t>
            </a:r>
            <a:r>
              <a:rPr lang="de-DE" sz="2200" dirty="0" err="1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Componet</a:t>
            </a:r>
            <a:r>
              <a:rPr lang="de-DE" sz="2200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Plant Kaiserslautern Adam Opel AG</a:t>
            </a:r>
          </a:p>
          <a:p>
            <a:pPr lvl="2"/>
            <a:r>
              <a:rPr lang="de-DE" sz="2200" dirty="0">
                <a:solidFill>
                  <a:srgbClr val="1D22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2002 till 2015  Managing Director BG Unfall Klinik Murnau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B44148-048C-488E-AC49-FA80C28EF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06" y="400889"/>
            <a:ext cx="3083919" cy="9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8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8726B-3088-4458-AD20-10417D1A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58585A"/>
                </a:solidFill>
                <a:latin typeface="open sans"/>
              </a:rPr>
              <a:t>Med-</a:t>
            </a:r>
            <a:r>
              <a:rPr lang="fr-FR" dirty="0" err="1">
                <a:solidFill>
                  <a:srgbClr val="58585A"/>
                </a:solidFill>
                <a:latin typeface="open sans"/>
              </a:rPr>
              <a:t>Bul</a:t>
            </a:r>
            <a:endParaRPr lang="fr-FR" dirty="0">
              <a:solidFill>
                <a:srgbClr val="58585A"/>
              </a:solidFill>
              <a:latin typeface="open san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78BDA3-EE84-4464-8E2D-BF4C0344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17" y="510363"/>
            <a:ext cx="2592095" cy="682377"/>
          </a:xfrm>
          <a:prstGeom prst="rect">
            <a:avLst/>
          </a:prstGeom>
        </p:spPr>
      </p:pic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C9F7F4C8-34E5-4E23-8BF9-370A5A66FA67}"/>
              </a:ext>
            </a:extLst>
          </p:cNvPr>
          <p:cNvSpPr txBox="1">
            <a:spLocks/>
          </p:cNvSpPr>
          <p:nvPr/>
        </p:nvSpPr>
        <p:spPr>
          <a:xfrm>
            <a:off x="113764" y="1531972"/>
            <a:ext cx="11826348" cy="514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Start of project: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September 2021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Donation value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medical equipment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value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more than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46000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EUR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35 clinic beds 800 € each = 28000 € market value</a:t>
            </a:r>
          </a:p>
          <a:p>
            <a:pPr lvl="1"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4 anesthetic &amp; 2 endoscopy towers average market value 3000 € each = 18000 €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B44148-048C-488E-AC49-FA80C28EF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06" y="400889"/>
            <a:ext cx="3083919" cy="99559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73D9F93-C278-794E-A97C-48B935C12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74512" y="4858896"/>
            <a:ext cx="2104572" cy="165402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6118F2C-8458-CA4A-8BE7-EE3ECA580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821638" y="4890775"/>
            <a:ext cx="2104570" cy="1578428"/>
          </a:xfrm>
          <a:prstGeom prst="rect">
            <a:avLst/>
          </a:prstGeom>
        </p:spPr>
      </p:pic>
      <p:pic>
        <p:nvPicPr>
          <p:cNvPr id="9" name="Grafik 3">
            <a:extLst>
              <a:ext uri="{FF2B5EF4-FFF2-40B4-BE49-F238E27FC236}">
                <a16:creationId xmlns:a16="http://schemas.microsoft.com/office/drawing/2014/main" id="{7761B70A-B4AB-41E1-8671-60913885B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966" y="4398324"/>
            <a:ext cx="3048000" cy="1587500"/>
          </a:xfrm>
          <a:prstGeom prst="rect">
            <a:avLst/>
          </a:prstGeom>
        </p:spPr>
      </p:pic>
      <p:pic>
        <p:nvPicPr>
          <p:cNvPr id="11" name="Grafik 5">
            <a:extLst>
              <a:ext uri="{FF2B5EF4-FFF2-40B4-BE49-F238E27FC236}">
                <a16:creationId xmlns:a16="http://schemas.microsoft.com/office/drawing/2014/main" id="{7FCDBD9F-C5E3-406E-B43E-7E9FDA539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296" y="5117823"/>
            <a:ext cx="3160747" cy="1586958"/>
          </a:xfrm>
          <a:prstGeom prst="rect">
            <a:avLst/>
          </a:prstGeom>
        </p:spPr>
      </p:pic>
      <p:pic>
        <p:nvPicPr>
          <p:cNvPr id="12" name="Grafik 13">
            <a:extLst>
              <a:ext uri="{FF2B5EF4-FFF2-40B4-BE49-F238E27FC236}">
                <a16:creationId xmlns:a16="http://schemas.microsoft.com/office/drawing/2014/main" id="{1B52249C-C15B-44FC-AEE6-2C192A8CB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4373" y="4220678"/>
            <a:ext cx="1578428" cy="25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8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8726B-3088-4458-AD20-10417D1A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58585A"/>
                </a:solidFill>
                <a:latin typeface="open sans"/>
              </a:rPr>
              <a:t>Med-</a:t>
            </a:r>
            <a:r>
              <a:rPr lang="fr-FR" dirty="0" err="1">
                <a:solidFill>
                  <a:srgbClr val="58585A"/>
                </a:solidFill>
                <a:latin typeface="open sans"/>
              </a:rPr>
              <a:t>Bul</a:t>
            </a:r>
            <a:endParaRPr lang="fr-FR" dirty="0">
              <a:solidFill>
                <a:srgbClr val="58585A"/>
              </a:solidFill>
              <a:latin typeface="open san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78BDA3-EE84-4464-8E2D-BF4C0344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17" y="510363"/>
            <a:ext cx="2592095" cy="682377"/>
          </a:xfrm>
          <a:prstGeom prst="rect">
            <a:avLst/>
          </a:prstGeom>
        </p:spPr>
      </p:pic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C9F7F4C8-34E5-4E23-8BF9-370A5A66FA67}"/>
              </a:ext>
            </a:extLst>
          </p:cNvPr>
          <p:cNvSpPr txBox="1">
            <a:spLocks/>
          </p:cNvSpPr>
          <p:nvPr/>
        </p:nvSpPr>
        <p:spPr>
          <a:xfrm>
            <a:off x="113764" y="1712684"/>
            <a:ext cx="11826348" cy="514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Start of project: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September 2021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Donation value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medical equipment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value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more than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46000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EUR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35 clin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c beds 800 € each = 28000 € market value</a:t>
            </a:r>
          </a:p>
          <a:p>
            <a:pPr lvl="1">
              <a:lnSpc>
                <a:spcPct val="100000"/>
              </a:lnSpc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anesthetic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&amp; 2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endoscopy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towers average market value 3000 €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= 18000 €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Two deliveries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two trucks to be organized till the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of November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One truck with 35 medical beds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- Second truck with anesthetic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edoscopy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appliances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Cost of transportation </a:t>
            </a:r>
            <a:r>
              <a:rPr lang="en-US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approx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: 3000 EUR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B44148-048C-488E-AC49-FA80C28EF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06" y="400889"/>
            <a:ext cx="3083919" cy="9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9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8726B-3088-4458-AD20-10417D1A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58585A"/>
                </a:solidFill>
                <a:latin typeface="open sans"/>
              </a:rPr>
              <a:t>Med-</a:t>
            </a:r>
            <a:r>
              <a:rPr lang="fr-FR" dirty="0" err="1">
                <a:solidFill>
                  <a:srgbClr val="58585A"/>
                </a:solidFill>
                <a:latin typeface="open sans"/>
              </a:rPr>
              <a:t>Bul</a:t>
            </a:r>
            <a:endParaRPr lang="fr-FR" dirty="0">
              <a:solidFill>
                <a:srgbClr val="58585A"/>
              </a:solidFill>
              <a:latin typeface="open san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78BDA3-EE84-4464-8E2D-BF4C0344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17" y="510363"/>
            <a:ext cx="2592095" cy="682377"/>
          </a:xfrm>
          <a:prstGeom prst="rect">
            <a:avLst/>
          </a:prstGeom>
        </p:spPr>
      </p:pic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C9F7F4C8-34E5-4E23-8BF9-370A5A66FA67}"/>
              </a:ext>
            </a:extLst>
          </p:cNvPr>
          <p:cNvSpPr txBox="1">
            <a:spLocks/>
          </p:cNvSpPr>
          <p:nvPr/>
        </p:nvSpPr>
        <p:spPr>
          <a:xfrm>
            <a:off x="427636" y="1690688"/>
            <a:ext cx="11336727" cy="425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We need sponsors to help cover the transportation cost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from the hospital in Germany to the Kid’s Hospital in Sofia in the amount of 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approx. 3000 EUR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(need to define the cost of the second truck based on the sizes of part of the equipment)</a:t>
            </a:r>
          </a:p>
          <a:p>
            <a:pPr>
              <a:lnSpc>
                <a:spcPct val="150000"/>
              </a:lnSpc>
            </a:pP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Procurement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beneficiary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 &amp; l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oading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from the hospital in Germany will be supported by RC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Rüsselsheim/Gross-Gerau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and local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loading will be supported by RCSI and beneficiary hospital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B44148-048C-488E-AC49-FA80C28EF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06" y="400889"/>
            <a:ext cx="3083919" cy="9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9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7EF30B-710B-4574-90AB-88D409441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478744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/>
              <a:t>A BIG Thank you</a:t>
            </a:r>
            <a:br>
              <a:rPr lang="en-US" sz="1500" dirty="0"/>
            </a:br>
            <a:r>
              <a:rPr lang="en-US" sz="2700" b="1" u="sng" dirty="0"/>
              <a:t>For contact and more details:</a:t>
            </a:r>
            <a:br>
              <a:rPr lang="en-US" sz="2700" b="1" dirty="0"/>
            </a:br>
            <a:r>
              <a:rPr lang="en-US" sz="2700" dirty="0"/>
              <a:t>Hristina </a:t>
            </a:r>
            <a:r>
              <a:rPr lang="en-US" sz="2700" dirty="0" err="1"/>
              <a:t>Malchevska</a:t>
            </a:r>
            <a:br>
              <a:rPr lang="en-US" sz="2700" dirty="0"/>
            </a:br>
            <a:r>
              <a:rPr lang="en-US" sz="2700" dirty="0"/>
              <a:t>President, Rotary Club Sofia International</a:t>
            </a:r>
            <a:br>
              <a:rPr lang="en-US" sz="2700" dirty="0"/>
            </a:br>
            <a:r>
              <a:rPr lang="en-US" sz="2700" dirty="0"/>
              <a:t>+359884964338; hbeeva@yahoo.com</a:t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92423A-534C-4F8C-AA01-650CBC941B0B}"/>
              </a:ext>
            </a:extLst>
          </p:cNvPr>
          <p:cNvSpPr txBox="1">
            <a:spLocks/>
          </p:cNvSpPr>
          <p:nvPr/>
        </p:nvSpPr>
        <p:spPr>
          <a:xfrm>
            <a:off x="890339" y="4636008"/>
            <a:ext cx="3734014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j-ea"/>
                <a:cs typeface="+mj-cs"/>
              </a:rPr>
              <a:t>Rotary Club Sofia International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j-ea"/>
                <a:cs typeface="+mj-cs"/>
              </a:rPr>
              <a:t>District 2482 (Bulgaria)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D1BA6E"/>
          </a:solidFill>
          <a:ln w="38100" cap="rnd">
            <a:solidFill>
              <a:srgbClr val="D1BA6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F1996D-C1C0-43D2-AF29-0ADCA57CA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5" r="1" b="1"/>
          <a:stretch/>
        </p:blipFill>
        <p:spPr>
          <a:xfrm>
            <a:off x="5255396" y="124954"/>
            <a:ext cx="6878775" cy="648615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26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493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The Hand Bold</vt:lpstr>
      <vt:lpstr>The Serif Hand Black</vt:lpstr>
      <vt:lpstr>SketchyVTI</vt:lpstr>
      <vt:lpstr>MED-BUL PROJECT</vt:lpstr>
      <vt:lpstr>PowerPoint Presentation</vt:lpstr>
      <vt:lpstr>Med-Bul</vt:lpstr>
      <vt:lpstr>Med-Bul</vt:lpstr>
      <vt:lpstr>Med-Bul</vt:lpstr>
      <vt:lpstr>Med-Bul</vt:lpstr>
      <vt:lpstr>Med-Bul</vt:lpstr>
      <vt:lpstr>Med-Bul</vt:lpstr>
      <vt:lpstr>A BIG Thank you For contact and more details: Hristina Malchevska President, Rotary Club Sofia International +359884964338; hbeeva@yahoo.com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project of RCSI with RC Korneuburg and RC Klosterneuburg from Austria</dc:title>
  <dc:creator>Rumen Rusinov</dc:creator>
  <cp:lastModifiedBy>Maltchevska Hristina</cp:lastModifiedBy>
  <cp:revision>67</cp:revision>
  <dcterms:created xsi:type="dcterms:W3CDTF">2019-09-24T08:42:13Z</dcterms:created>
  <dcterms:modified xsi:type="dcterms:W3CDTF">2021-09-19T15:33:49Z</dcterms:modified>
</cp:coreProperties>
</file>