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4.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media/image57.png" ContentType="image/png"/>
  <Override PartName="/ppt/media/image1.png" ContentType="image/png"/>
  <Override PartName="/ppt/media/image58.png" ContentType="image/png"/>
  <Override PartName="/ppt/media/image2.png" ContentType="image/png"/>
  <Override PartName="/ppt/media/image59.png" ContentType="image/png"/>
  <Override PartName="/ppt/media/image84.jpeg" ContentType="image/jpeg"/>
  <Override PartName="/ppt/media/image3.png" ContentType="image/png"/>
  <Override PartName="/ppt/media/image4.png" ContentType="image/png"/>
  <Override PartName="/ppt/media/image45.jpeg" ContentType="image/jpeg"/>
  <Override PartName="/ppt/media/image71.png" ContentType="image/png"/>
  <Override PartName="/ppt/media/image5.png" ContentType="image/png"/>
  <Override PartName="/ppt/media/image72.png" ContentType="image/png"/>
  <Override PartName="/ppt/media/image6.png" ContentType="image/png"/>
  <Override PartName="/ppt/media/image73.png" ContentType="image/png"/>
  <Override PartName="/ppt/media/image7.png" ContentType="image/png"/>
  <Override PartName="/ppt/media/image8.png" ContentType="image/png"/>
  <Override PartName="/ppt/media/image75.png" ContentType="image/png"/>
  <Override PartName="/ppt/media/image9.png" ContentType="image/png"/>
  <Override PartName="/ppt/media/image51.jpeg" ContentType="image/jpe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52.jpeg" ContentType="image/jpe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hdphoto1.wdp" ContentType="image/vnd.ms-photo"/>
  <Override PartName="/ppt/media/image26.png" ContentType="image/png"/>
  <Override PartName="/ppt/media/image27.png" ContentType="image/png"/>
  <Override PartName="/ppt/media/image28.png" ContentType="image/png"/>
  <Override PartName="/ppt/media/image53.jpeg" ContentType="image/jpe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48.jpeg" ContentType="image/jpe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Override PartName="/ppt/media/image54.jpeg" ContentType="image/jpe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9.jpeg" ContentType="image/jpeg"/>
  <Override PartName="/ppt/media/image44.jpeg" ContentType="image/jpeg"/>
  <Override PartName="/ppt/media/image60.png" ContentType="image/png"/>
  <Override PartName="/ppt/media/image46.png" ContentType="image/png"/>
  <Override PartName="/ppt/media/image47.png" ContentType="image/png"/>
  <Override PartName="/ppt/media/image50.jpeg" ContentType="image/jpeg"/>
  <Override PartName="/ppt/media/image55.png" ContentType="image/png"/>
  <Override PartName="/ppt/media/image56.png" ContentType="image/png"/>
  <Override PartName="/ppt/media/image61.png" ContentType="image/png"/>
  <Override PartName="/ppt/media/image62.png" ContentType="image/png"/>
  <Override PartName="/ppt/media/image63.png" ContentType="image/png"/>
  <Override PartName="/ppt/media/image64.jpeg" ContentType="image/jpeg"/>
  <Override PartName="/ppt/media/image65.png" ContentType="image/png"/>
  <Override PartName="/ppt/media/image66.jpeg" ContentType="image/jpeg"/>
  <Override PartName="/ppt/media/image67.jpeg" ContentType="image/jpeg"/>
  <Override PartName="/ppt/media/image68.jpeg" ContentType="image/jpeg"/>
  <Override PartName="/ppt/media/image69.jpeg" ContentType="image/jpeg"/>
  <Override PartName="/ppt/media/image70.jpeg" ContentType="image/jpeg"/>
  <Override PartName="/ppt/media/image74.jpeg" ContentType="image/jpeg"/>
  <Override PartName="/ppt/media/image76.png" ContentType="image/png"/>
  <Override PartName="/ppt/media/image101.jpeg" ContentType="image/jpeg"/>
  <Override PartName="/ppt/media/image77.png" ContentType="image/png"/>
  <Override PartName="/ppt/media/image78.png" ContentType="image/png"/>
  <Override PartName="/ppt/media/image79.png" ContentType="image/png"/>
  <Override PartName="/ppt/media/image86.jpeg" ContentType="image/jpeg"/>
  <Override PartName="/ppt/media/image80.png" ContentType="image/png"/>
  <Override PartName="/ppt/media/image81.png" ContentType="image/png"/>
  <Override PartName="/ppt/media/image82.png" ContentType="image/png"/>
  <Override PartName="/ppt/media/image83.jpeg" ContentType="image/jpeg"/>
  <Override PartName="/ppt/media/image85.jpeg" ContentType="image/jpeg"/>
  <Override PartName="/ppt/media/image87.png" ContentType="image/png"/>
  <Override PartName="/ppt/media/image88.png" ContentType="image/png"/>
  <Override PartName="/ppt/media/image89.jpeg" ContentType="image/jpeg"/>
  <Override PartName="/ppt/media/image90.png" ContentType="image/png"/>
  <Override PartName="/ppt/media/image91.jpeg" ContentType="image/jpeg"/>
  <Override PartName="/ppt/media/image92.png" ContentType="image/png"/>
  <Override PartName="/ppt/media/image93.png" ContentType="image/png"/>
  <Override PartName="/ppt/media/image94.jpeg" ContentType="image/jpeg"/>
  <Override PartName="/ppt/media/image95.png" ContentType="image/png"/>
  <Override PartName="/ppt/media/image96.png" ContentType="image/png"/>
  <Override PartName="/ppt/media/image97.png" ContentType="image/png"/>
  <Override PartName="/ppt/media/image98.png" ContentType="image/png"/>
  <Override PartName="/ppt/media/image99.jpeg" ContentType="image/jpeg"/>
  <Override PartName="/ppt/media/image100.jpeg" ContentType="image/jpeg"/>
  <Override PartName="/ppt/media/image102.jpeg" ContentType="image/jpeg"/>
  <Override PartName="/ppt/media/image103.png" ContentType="image/png"/>
  <Override PartName="/ppt/media/image104.png" ContentType="image/png"/>
  <Override PartName="/ppt/slideLayouts/slideLayout31.xml" ContentType="application/vnd.openxmlformats-officedocument.presentationml.slideLayout+xml"/>
  <Override PartName="/ppt/slideLayouts/slideLayout119.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10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118.xml" ContentType="application/vnd.openxmlformats-officedocument.presentationml.slideLayout+xml"/>
  <Override PartName="/ppt/slideLayouts/slideLayout30.xml" ContentType="application/vnd.openxmlformats-officedocument.presentationml.slideLayout+xml"/>
  <Override PartName="/ppt/slideLayouts/slideLayout128.xml" ContentType="application/vnd.openxmlformats-officedocument.presentationml.slideLayout+xml"/>
  <Override PartName="/ppt/slideLayouts/slideLayout40.xml" ContentType="application/vnd.openxmlformats-officedocument.presentationml.slideLayout+xml"/>
  <Override PartName="/ppt/slideLayouts/slideLayout12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5.xml.rels" ContentType="application/vnd.openxmlformats-package.relationships+xml"/>
  <Override PartName="/ppt/slideLayouts/_rels/slideLayout11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118.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108.xml.rels" ContentType="application/vnd.openxmlformats-package.relationships+xml"/>
  <Override PartName="/ppt/slideLayouts/_rels/slideLayout24.xml.rels" ContentType="application/vnd.openxmlformats-package.relationships+xml"/>
  <Override PartName="/ppt/slideLayouts/_rels/slideLayout20.xml.rels" ContentType="application/vnd.openxmlformats-package.relationships+xml"/>
  <Override PartName="/ppt/slideLayouts/_rels/slideLayout109.xml.rels" ContentType="application/vnd.openxmlformats-package.relationships+xml"/>
  <Override PartName="/ppt/slideLayouts/_rels/slideLayout25.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128.xml.rels" ContentType="application/vnd.openxmlformats-package.relationships+xml"/>
  <Override PartName="/ppt/slideLayouts/_rels/slideLayout44.xml.rels" ContentType="application/vnd.openxmlformats-package.relationships+xml"/>
  <Override PartName="/ppt/slideLayouts/_rels/slideLayout40.xml.rels" ContentType="application/vnd.openxmlformats-package.relationships+xml"/>
  <Override PartName="/ppt/slideLayouts/_rels/slideLayout129.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59.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_rels/slideLayout85.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89.xml.rels" ContentType="application/vnd.openxmlformats-package.relationships+xml"/>
  <Override PartName="/ppt/slideLayouts/_rels/slideLayout90.xml.rels" ContentType="application/vnd.openxmlformats-package.relationships+xml"/>
  <Override PartName="/ppt/slideLayouts/_rels/slideLayout91.xml.rels" ContentType="application/vnd.openxmlformats-package.relationships+xml"/>
  <Override PartName="/ppt/slideLayouts/_rels/slideLayout92.xml.rels" ContentType="application/vnd.openxmlformats-package.relationships+xml"/>
  <Override PartName="/ppt/slideLayouts/_rels/slideLayout93.xml.rels" ContentType="application/vnd.openxmlformats-package.relationships+xml"/>
  <Override PartName="/ppt/slideLayouts/_rels/slideLayout94.xml.rels" ContentType="application/vnd.openxmlformats-package.relationships+xml"/>
  <Override PartName="/ppt/slideLayouts/_rels/slideLayout95.xml.rels" ContentType="application/vnd.openxmlformats-package.relationships+xml"/>
  <Override PartName="/ppt/slideLayouts/_rels/slideLayout96.xml.rels" ContentType="application/vnd.openxmlformats-package.relationships+xml"/>
  <Override PartName="/ppt/slideLayouts/_rels/slideLayout97.xml.rels" ContentType="application/vnd.openxmlformats-package.relationships+xml"/>
  <Override PartName="/ppt/slideLayouts/_rels/slideLayout98.xml.rels" ContentType="application/vnd.openxmlformats-package.relationships+xml"/>
  <Override PartName="/ppt/slideLayouts/_rels/slideLayout99.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_rels/slideLayout104.xml.rels" ContentType="application/vnd.openxmlformats-package.relationships+xml"/>
  <Override PartName="/ppt/slideLayouts/_rels/slideLayout105.xml.rels" ContentType="application/vnd.openxmlformats-package.relationships+xml"/>
  <Override PartName="/ppt/slideLayouts/_rels/slideLayout106.xml.rels" ContentType="application/vnd.openxmlformats-package.relationships+xml"/>
  <Override PartName="/ppt/slideLayouts/_rels/slideLayout107.xml.rels" ContentType="application/vnd.openxmlformats-package.relationships+xml"/>
  <Override PartName="/ppt/slideLayouts/_rels/slideLayout110.xml.rels" ContentType="application/vnd.openxmlformats-package.relationships+xml"/>
  <Override PartName="/ppt/slideLayouts/_rels/slideLayout111.xml.rels" ContentType="application/vnd.openxmlformats-package.relationships+xml"/>
  <Override PartName="/ppt/slideLayouts/_rels/slideLayout112.xml.rels" ContentType="application/vnd.openxmlformats-package.relationships+xml"/>
  <Override PartName="/ppt/slideLayouts/_rels/slideLayout113.xml.rels" ContentType="application/vnd.openxmlformats-package.relationships+xml"/>
  <Override PartName="/ppt/slideLayouts/_rels/slideLayout114.xml.rels" ContentType="application/vnd.openxmlformats-package.relationships+xml"/>
  <Override PartName="/ppt/slideLayouts/_rels/slideLayout115.xml.rels" ContentType="application/vnd.openxmlformats-package.relationships+xml"/>
  <Override PartName="/ppt/slideLayouts/_rels/slideLayout116.xml.rels" ContentType="application/vnd.openxmlformats-package.relationships+xml"/>
  <Override PartName="/ppt/slideLayouts/_rels/slideLayout117.xml.rels" ContentType="application/vnd.openxmlformats-package.relationships+xml"/>
  <Override PartName="/ppt/slideLayouts/_rels/slideLayout120.xml.rels" ContentType="application/vnd.openxmlformats-package.relationships+xml"/>
  <Override PartName="/ppt/slideLayouts/_rels/slideLayout121.xml.rels" ContentType="application/vnd.openxmlformats-package.relationships+xml"/>
  <Override PartName="/ppt/slideLayouts/_rels/slideLayout122.xml.rels" ContentType="application/vnd.openxmlformats-package.relationships+xml"/>
  <Override PartName="/ppt/slideLayouts/_rels/slideLayout123.xml.rels" ContentType="application/vnd.openxmlformats-package.relationships+xml"/>
  <Override PartName="/ppt/slideLayouts/_rels/slideLayout124.xml.rels" ContentType="application/vnd.openxmlformats-package.relationships+xml"/>
  <Override PartName="/ppt/slideLayouts/_rels/slideLayout125.xml.rels" ContentType="application/vnd.openxmlformats-package.relationships+xml"/>
  <Override PartName="/ppt/slideLayouts/_rels/slideLayout126.xml.rels" ContentType="application/vnd.openxmlformats-package.relationships+xml"/>
  <Override PartName="/ppt/slideLayouts/_rels/slideLayout127.xml.rels" ContentType="application/vnd.openxmlformats-package.relationships+xml"/>
  <Override PartName="/ppt/slideLayouts/_rels/slideLayout130.xml.rels" ContentType="application/vnd.openxmlformats-package.relationships+xml"/>
  <Override PartName="/ppt/slideLayouts/_rels/slideLayout131.xml.rels" ContentType="application/vnd.openxmlformats-package.relationships+xml"/>
  <Override PartName="/ppt/slideLayouts/_rels/slideLayout132.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notesSlides/notesSlide20.xml" ContentType="application/vnd.openxmlformats-officedocument.presentationml.notesSlide+xml"/>
  <Override PartName="/ppt/notesSlides/notesSlide33.xml" ContentType="application/vnd.openxmlformats-officedocument.presentationml.notesSlide+xml"/>
  <Override PartName="/ppt/notesSlides/notesSlide26.xml" ContentType="application/vnd.openxmlformats-officedocument.presentationml.notesSlide+xml"/>
  <Override PartName="/ppt/notesSlides/notesSlide31.xml" ContentType="application/vnd.openxmlformats-officedocument.presentationml.notesSlide+xml"/>
  <Override PartName="/ppt/notesSlides/_rels/notesSlide33.xml.rels" ContentType="application/vnd.openxmlformats-package.relationships+xml"/>
  <Override PartName="/ppt/notesSlides/_rels/notesSlide20.xml.rels" ContentType="application/vnd.openxmlformats-package.relationships+xml"/>
  <Override PartName="/ppt/notesSlides/_rels/notesSlide31.xml.rels" ContentType="application/vnd.openxmlformats-package.relationships+xml"/>
  <Override PartName="/ppt/notesSlides/_rels/notesSlide26.xml.rels" ContentType="application/vnd.openxmlformats-package.relationships+xml"/>
  <Override PartName="/ppt/notesSlides/_rels/notesSlide41.xml.rels" ContentType="application/vnd.openxmlformats-package.relationships+xml"/>
  <Override PartName="/ppt/notesSlides/_rels/notesSlide43.xml.rels" ContentType="application/vnd.openxmlformats-package.relationships+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Lst>
  <p:sldSz cx="9144000" cy="51435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37" Type="http://schemas.openxmlformats.org/officeDocument/2006/relationships/slide" Target="slides/slide24.xml"/><Relationship Id="rId38" Type="http://schemas.openxmlformats.org/officeDocument/2006/relationships/slide" Target="slides/slide25.xml"/><Relationship Id="rId39" Type="http://schemas.openxmlformats.org/officeDocument/2006/relationships/slide" Target="slides/slide26.xml"/><Relationship Id="rId40" Type="http://schemas.openxmlformats.org/officeDocument/2006/relationships/slide" Target="slides/slide27.xml"/><Relationship Id="rId41" Type="http://schemas.openxmlformats.org/officeDocument/2006/relationships/slide" Target="slides/slide28.xml"/><Relationship Id="rId42" Type="http://schemas.openxmlformats.org/officeDocument/2006/relationships/slide" Target="slides/slide29.xml"/><Relationship Id="rId43" Type="http://schemas.openxmlformats.org/officeDocument/2006/relationships/slide" Target="slides/slide30.xml"/><Relationship Id="rId44" Type="http://schemas.openxmlformats.org/officeDocument/2006/relationships/slide" Target="slides/slide31.xml"/><Relationship Id="rId45" Type="http://schemas.openxmlformats.org/officeDocument/2006/relationships/slide" Target="slides/slide32.xml"/><Relationship Id="rId46" Type="http://schemas.openxmlformats.org/officeDocument/2006/relationships/slide" Target="slides/slide33.xml"/><Relationship Id="rId47" Type="http://schemas.openxmlformats.org/officeDocument/2006/relationships/slide" Target="slides/slide34.xml"/><Relationship Id="rId48" Type="http://schemas.openxmlformats.org/officeDocument/2006/relationships/slide" Target="slides/slide35.xml"/><Relationship Id="rId49" Type="http://schemas.openxmlformats.org/officeDocument/2006/relationships/slide" Target="slides/slide36.xml"/><Relationship Id="rId50" Type="http://schemas.openxmlformats.org/officeDocument/2006/relationships/slide" Target="slides/slide37.xml"/><Relationship Id="rId51" Type="http://schemas.openxmlformats.org/officeDocument/2006/relationships/slide" Target="slides/slide38.xml"/><Relationship Id="rId52" Type="http://schemas.openxmlformats.org/officeDocument/2006/relationships/slide" Target="slides/slide39.xml"/><Relationship Id="rId53" Type="http://schemas.openxmlformats.org/officeDocument/2006/relationships/slide" Target="slides/slide40.xml"/><Relationship Id="rId54" Type="http://schemas.openxmlformats.org/officeDocument/2006/relationships/slide" Target="slides/slide41.xml"/><Relationship Id="rId55" Type="http://schemas.openxmlformats.org/officeDocument/2006/relationships/slide" Target="slides/slide42.xml"/><Relationship Id="rId56" Type="http://schemas.openxmlformats.org/officeDocument/2006/relationships/slide" Target="slides/slide43.xml"/><Relationship Id="rId57" Type="http://schemas.openxmlformats.org/officeDocument/2006/relationships/slide" Target="slides/slide44.xml"/><Relationship Id="rId58" Type="http://schemas.openxmlformats.org/officeDocument/2006/relationships/slide" Target="slides/slide45.xml"/><Relationship Id="rId59" Type="http://schemas.openxmlformats.org/officeDocument/2006/relationships/slide" Target="slides/slide46.xml"/><Relationship Id="rId60" Type="http://schemas.openxmlformats.org/officeDocument/2006/relationships/slide" Target="slides/slide47.xml"/><Relationship Id="rId61" Type="http://schemas.openxmlformats.org/officeDocument/2006/relationships/slide" Target="slides/slide48.xml"/><Relationship Id="rId62" Type="http://schemas.openxmlformats.org/officeDocument/2006/relationships/slide" Target="slides/slide49.xml"/><Relationship Id="rId63" Type="http://schemas.openxmlformats.org/officeDocument/2006/relationships/presProps" Target="presProps.xml"/>
</Relationships>
</file>

<file path=ppt/charts/chart4.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lang="fr-FR" sz="1400" spc="-1" strike="noStrike">
                <a:solidFill>
                  <a:srgbClr val="595959"/>
                </a:solidFill>
                <a:latin typeface="Montserrat"/>
              </a:defRPr>
            </a:pPr>
            <a:r>
              <a:rPr b="1" lang="fr-FR" sz="1400" spc="-1" strike="noStrike">
                <a:solidFill>
                  <a:srgbClr val="595959"/>
                </a:solidFill>
                <a:latin typeface="Montserrat"/>
              </a:rPr>
              <a:t>Taux de l'impôt sur le revenu des sociétés</a:t>
            </a:r>
          </a:p>
        </c:rich>
      </c:tx>
      <c:overlay val="0"/>
      <c:spPr>
        <a:noFill/>
        <a:ln w="0">
          <a:noFill/>
        </a:ln>
      </c:spPr>
    </c:title>
    <c:autoTitleDeleted val="0"/>
    <c:plotArea>
      <c:barChart>
        <c:barDir val="bar"/>
        <c:grouping val="clustered"/>
        <c:varyColors val="0"/>
        <c:ser>
          <c:idx val="0"/>
          <c:order val="0"/>
          <c:tx>
            <c:strRef>
              <c:f>label 0</c:f>
              <c:strCache>
                <c:ptCount val="1"/>
                <c:pt idx="0">
                  <c:v>CIT rates </c:v>
                </c:pt>
              </c:strCache>
            </c:strRef>
          </c:tx>
          <c:spPr>
            <a:solidFill>
              <a:srgbClr val="ffc000"/>
            </a:solidFill>
            <a:ln w="0">
              <a:noFill/>
            </a:ln>
          </c:spPr>
          <c:invertIfNegative val="0"/>
          <c:dPt>
            <c:idx val="1"/>
            <c:invertIfNegative val="0"/>
            <c:spPr>
              <a:solidFill>
                <a:srgbClr val="71a1fe"/>
              </a:solidFill>
              <a:ln w="0">
                <a:noFill/>
              </a:ln>
            </c:spPr>
          </c:dPt>
          <c:dLbls>
            <c:numFmt formatCode="General" sourceLinked="0"/>
            <c:dLbl>
              <c:idx val="1"/>
              <c:numFmt formatCode="General" sourceLinked="0"/>
              <c:txPr>
                <a:bodyPr wrap="square"/>
                <a:lstStyle/>
                <a:p>
                  <a:pPr>
                    <a:defRPr b="1" sz="800" spc="-1" strike="noStrike">
                      <a:solidFill>
                        <a:srgbClr val="404040"/>
                      </a:solidFill>
                      <a:latin typeface="Montserrat"/>
                    </a:defRPr>
                  </a:pPr>
                </a:p>
              </c:txPr>
              <c:dLblPos val="outEnd"/>
              <c:showLegendKey val="0"/>
              <c:showVal val="1"/>
              <c:showCatName val="0"/>
              <c:showSerName val="0"/>
              <c:showPercent val="0"/>
              <c:separator>; </c:separator>
            </c:dLbl>
            <c:txPr>
              <a:bodyPr wrap="square"/>
              <a:lstStyle/>
              <a:p>
                <a:pPr>
                  <a:defRPr b="0" sz="800" spc="-1" strike="noStrike">
                    <a:solidFill>
                      <a:srgbClr val="404040"/>
                    </a:solidFill>
                    <a:latin typeface="Montserrat"/>
                  </a:defRPr>
                </a:pPr>
              </a:p>
            </c:txPr>
            <c:dLblPos val="outEnd"/>
            <c:showLegendKey val="0"/>
            <c:showVal val="1"/>
            <c:showCatName val="0"/>
            <c:showSerName val="0"/>
            <c:showPercent val="0"/>
            <c:separator>; </c:separator>
            <c:showLeaderLines val="1"/>
            <c:extLst>
              <c:ext xmlns:c15="http://schemas.microsoft.com/office/drawing/2012/chart" uri="{CE6537A1-D6FC-4f65-9D91-7224C49458BB}">
                <c15:showLeaderLines val="1"/>
              </c:ext>
            </c:extLst>
          </c:dLbls>
          <c:cat>
            <c:strRef>
              <c:f>categories</c:f>
              <c:strCache>
                <c:ptCount val="14"/>
                <c:pt idx="0">
                  <c:v>Hongrie</c:v>
                </c:pt>
                <c:pt idx="1">
                  <c:v>Bulgarie</c:v>
                </c:pt>
                <c:pt idx="2">
                  <c:v>Chypre</c:v>
                </c:pt>
                <c:pt idx="3">
                  <c:v>Lituanie</c:v>
                </c:pt>
                <c:pt idx="4">
                  <c:v>Roumanie</c:v>
                </c:pt>
                <c:pt idx="5">
                  <c:v>Croatie</c:v>
                </c:pt>
                <c:pt idx="6">
                  <c:v>Pologne</c:v>
                </c:pt>
                <c:pt idx="7">
                  <c:v>Estonie</c:v>
                </c:pt>
                <c:pt idx="8">
                  <c:v>Lettonie</c:v>
                </c:pt>
                <c:pt idx="9">
                  <c:v>République Tchèque</c:v>
                </c:pt>
                <c:pt idx="10">
                  <c:v>Slovaquie</c:v>
                </c:pt>
                <c:pt idx="11">
                  <c:v>UE</c:v>
                </c:pt>
                <c:pt idx="12">
                  <c:v>Slovénie</c:v>
                </c:pt>
                <c:pt idx="13">
                  <c:v>Grèce</c:v>
                </c:pt>
              </c:strCache>
            </c:strRef>
          </c:cat>
          <c:val>
            <c:numRef>
              <c:f>0</c:f>
              <c:numCache>
                <c:formatCode>General</c:formatCode>
                <c:ptCount val="15"/>
                <c:pt idx="0">
                  <c:v>9</c:v>
                </c:pt>
                <c:pt idx="1">
                  <c:v>10</c:v>
                </c:pt>
                <c:pt idx="2">
                  <c:v>12.5</c:v>
                </c:pt>
                <c:pt idx="3">
                  <c:v>15</c:v>
                </c:pt>
                <c:pt idx="4">
                  <c:v>16</c:v>
                </c:pt>
                <c:pt idx="5">
                  <c:v>18</c:v>
                </c:pt>
                <c:pt idx="6">
                  <c:v>19</c:v>
                </c:pt>
                <c:pt idx="7">
                  <c:v>20</c:v>
                </c:pt>
                <c:pt idx="8">
                  <c:v>20</c:v>
                </c:pt>
                <c:pt idx="9">
                  <c:v>21</c:v>
                </c:pt>
                <c:pt idx="10">
                  <c:v>21</c:v>
                </c:pt>
                <c:pt idx="11">
                  <c:v>21.3</c:v>
                </c:pt>
                <c:pt idx="12">
                  <c:v>22</c:v>
                </c:pt>
                <c:pt idx="13">
                  <c:v>22</c:v>
                </c:pt>
              </c:numCache>
            </c:numRef>
          </c:val>
        </c:ser>
        <c:gapWidth val="182"/>
        <c:overlap val="0"/>
        <c:axId val="85216259"/>
        <c:axId val="20857252"/>
      </c:barChart>
      <c:catAx>
        <c:axId val="85216259"/>
        <c:scaling>
          <c:orientation val="minMax"/>
        </c:scaling>
        <c:delete val="0"/>
        <c:axPos val="b"/>
        <c:numFmt formatCode="General" sourceLinked="0"/>
        <c:majorTickMark val="none"/>
        <c:minorTickMark val="none"/>
        <c:tickLblPos val="nextTo"/>
        <c:spPr>
          <a:ln w="9360">
            <a:solidFill>
              <a:srgbClr val="d9d9d9"/>
            </a:solidFill>
            <a:round/>
          </a:ln>
        </c:spPr>
        <c:txPr>
          <a:bodyPr/>
          <a:lstStyle/>
          <a:p>
            <a:pPr>
              <a:defRPr b="0" sz="800" spc="-1" strike="noStrike">
                <a:solidFill>
                  <a:srgbClr val="595959"/>
                </a:solidFill>
                <a:latin typeface="Montserrat"/>
              </a:defRPr>
            </a:pPr>
          </a:p>
        </c:txPr>
        <c:crossAx val="20857252"/>
        <c:crosses val="autoZero"/>
        <c:auto val="1"/>
        <c:lblAlgn val="ctr"/>
        <c:lblOffset val="100"/>
        <c:noMultiLvlLbl val="0"/>
      </c:catAx>
      <c:valAx>
        <c:axId val="20857252"/>
        <c:scaling>
          <c:orientation val="minMax"/>
        </c:scaling>
        <c:delete val="0"/>
        <c:axPos val="l"/>
        <c:majorGridlines>
          <c:spPr>
            <a:ln w="9360">
              <a:solidFill>
                <a:srgbClr val="d9d9d9"/>
              </a:solidFill>
              <a:round/>
            </a:ln>
          </c:spPr>
        </c:majorGridlines>
        <c:numFmt formatCode="General" sourceLinked="0"/>
        <c:majorTickMark val="none"/>
        <c:minorTickMark val="none"/>
        <c:tickLblPos val="nextTo"/>
        <c:spPr>
          <a:ln w="6480">
            <a:noFill/>
          </a:ln>
        </c:spPr>
        <c:txPr>
          <a:bodyPr/>
          <a:lstStyle/>
          <a:p>
            <a:pPr>
              <a:defRPr b="0" sz="1000" spc="-1" strike="noStrike">
                <a:solidFill>
                  <a:srgbClr val="595959"/>
                </a:solidFill>
                <a:latin typeface="Montserrat"/>
              </a:defRPr>
            </a:pPr>
          </a:p>
        </c:txPr>
        <c:crossAx val="85216259"/>
        <c:crosses val="autoZero"/>
        <c:crossBetween val="between"/>
      </c:valAx>
      <c:spPr>
        <a:noFill/>
        <a:ln w="0">
          <a:noFill/>
        </a:ln>
      </c:spPr>
    </c:plotArea>
    <c:plotVisOnly val="1"/>
    <c:dispBlanksAs val="gap"/>
  </c:chart>
  <c:spPr>
    <a:noFill/>
    <a:ln w="9360">
      <a:noFill/>
    </a:ln>
  </c:spPr>
</c:chartSpace>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r>
              <a:rPr b="0" lang="en-US" sz="1400" spc="-1" strike="noStrike">
                <a:solidFill>
                  <a:srgbClr val="000000"/>
                </a:solidFill>
                <a:latin typeface="Arial"/>
              </a:rPr>
              <a:t>Click to move the slide</a:t>
            </a:r>
            <a:endParaRPr b="0" lang="en-US" sz="1400" spc="-1" strike="noStrike">
              <a:solidFill>
                <a:srgbClr val="000000"/>
              </a:solidFill>
              <a:latin typeface="Arial"/>
            </a:endParaRPr>
          </a:p>
        </p:txBody>
      </p:sp>
      <p:sp>
        <p:nvSpPr>
          <p:cNvPr id="446"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r>
              <a:rPr b="0" lang="en-US" sz="2000" spc="-1" strike="noStrike">
                <a:latin typeface="Arial"/>
              </a:rPr>
              <a:t>Click to edit the notes format</a:t>
            </a:r>
            <a:endParaRPr b="0" lang="en-US" sz="2000" spc="-1" strike="noStrike">
              <a:latin typeface="Arial"/>
            </a:endParaRPr>
          </a:p>
        </p:txBody>
      </p:sp>
      <p:sp>
        <p:nvSpPr>
          <p:cNvPr id="447" name="PlaceHolder 3"/>
          <p:cNvSpPr>
            <a:spLocks noGrp="1"/>
          </p:cNvSpPr>
          <p:nvPr>
            <p:ph type="hdr"/>
          </p:nvPr>
        </p:nvSpPr>
        <p:spPr>
          <a:xfrm>
            <a:off x="0" y="0"/>
            <a:ext cx="3372840" cy="502560"/>
          </a:xfrm>
          <a:prstGeom prst="rect">
            <a:avLst/>
          </a:prstGeom>
          <a:noFill/>
          <a:ln w="0">
            <a:noFill/>
          </a:ln>
        </p:spPr>
        <p:txBody>
          <a:bodyPr lIns="0" rIns="0" tIns="0" bIns="0" anchor="t">
            <a:noAutofit/>
          </a:bodyPr>
          <a:p>
            <a:r>
              <a:rPr b="0" lang="en-US" sz="1400" spc="-1" strike="noStrike">
                <a:latin typeface="Times New Roman"/>
              </a:rPr>
              <a:t>&lt;header&gt;</a:t>
            </a:r>
            <a:endParaRPr b="0" lang="en-US" sz="1400" spc="-1" strike="noStrike">
              <a:latin typeface="Times New Roman"/>
            </a:endParaRPr>
          </a:p>
        </p:txBody>
      </p:sp>
      <p:sp>
        <p:nvSpPr>
          <p:cNvPr id="448" name="PlaceHolder 4"/>
          <p:cNvSpPr>
            <a:spLocks noGrp="1"/>
          </p:cNvSpPr>
          <p:nvPr>
            <p:ph type="dt" idx="21"/>
          </p:nvPr>
        </p:nvSpPr>
        <p:spPr>
          <a:xfrm>
            <a:off x="4399200" y="0"/>
            <a:ext cx="3372840" cy="502560"/>
          </a:xfrm>
          <a:prstGeom prst="rect">
            <a:avLst/>
          </a:prstGeom>
          <a:noFill/>
          <a:ln w="0">
            <a:noFill/>
          </a:ln>
        </p:spPr>
        <p:txBody>
          <a:bodyPr lIns="0" rIns="0" tIns="0" bIns="0" anchor="t">
            <a:noAutofit/>
          </a:bodyPr>
          <a:lstStyle>
            <a:lvl1pPr algn="r">
              <a:buNone/>
              <a:defRPr b="0" lang="en-US" sz="1400" spc="-1" strike="noStrike">
                <a:latin typeface="Times New Roman"/>
              </a:defRPr>
            </a:lvl1pPr>
          </a:lstStyle>
          <a:p>
            <a:pPr algn="r">
              <a:buNone/>
            </a:pPr>
            <a:r>
              <a:rPr b="0" lang="en-US" sz="1400" spc="-1" strike="noStrike">
                <a:latin typeface="Times New Roman"/>
              </a:rPr>
              <a:t>&lt;date/time&gt;</a:t>
            </a:r>
            <a:endParaRPr b="0" lang="en-US" sz="1400" spc="-1" strike="noStrike">
              <a:latin typeface="Times New Roman"/>
            </a:endParaRPr>
          </a:p>
        </p:txBody>
      </p:sp>
      <p:sp>
        <p:nvSpPr>
          <p:cNvPr id="449" name="PlaceHolder 5"/>
          <p:cNvSpPr>
            <a:spLocks noGrp="1"/>
          </p:cNvSpPr>
          <p:nvPr>
            <p:ph type="ftr" idx="22"/>
          </p:nvPr>
        </p:nvSpPr>
        <p:spPr>
          <a:xfrm>
            <a:off x="0" y="9555480"/>
            <a:ext cx="3372840" cy="502560"/>
          </a:xfrm>
          <a:prstGeom prst="rect">
            <a:avLst/>
          </a:prstGeom>
          <a:noFill/>
          <a:ln w="0">
            <a:noFill/>
          </a:ln>
        </p:spPr>
        <p:txBody>
          <a:bodyPr lIns="0" rIns="0" tIns="0" bIns="0" anchor="b">
            <a:noAutofit/>
          </a:bodyPr>
          <a:lstStyle>
            <a:lvl1pPr>
              <a:defRPr b="0" lang="en-US" sz="1400" spc="-1" strike="noStrike">
                <a:latin typeface="Times New Roman"/>
              </a:defRPr>
            </a:lvl1pPr>
          </a:lstStyle>
          <a:p>
            <a:r>
              <a:rPr b="0" lang="en-US" sz="1400" spc="-1" strike="noStrike">
                <a:latin typeface="Times New Roman"/>
              </a:rPr>
              <a:t>&lt;footer&gt;</a:t>
            </a:r>
            <a:endParaRPr b="0" lang="en-US" sz="1400" spc="-1" strike="noStrike">
              <a:latin typeface="Times New Roman"/>
            </a:endParaRPr>
          </a:p>
        </p:txBody>
      </p:sp>
      <p:sp>
        <p:nvSpPr>
          <p:cNvPr id="450" name="PlaceHolder 6"/>
          <p:cNvSpPr>
            <a:spLocks noGrp="1"/>
          </p:cNvSpPr>
          <p:nvPr>
            <p:ph type="sldNum" idx="23"/>
          </p:nvPr>
        </p:nvSpPr>
        <p:spPr>
          <a:xfrm>
            <a:off x="4399200" y="9555480"/>
            <a:ext cx="3372840" cy="502560"/>
          </a:xfrm>
          <a:prstGeom prst="rect">
            <a:avLst/>
          </a:prstGeom>
          <a:noFill/>
          <a:ln w="0">
            <a:noFill/>
          </a:ln>
        </p:spPr>
        <p:txBody>
          <a:bodyPr lIns="0" rIns="0" tIns="0" bIns="0" anchor="b">
            <a:noAutofit/>
          </a:bodyPr>
          <a:lstStyle>
            <a:lvl1pPr algn="r">
              <a:buNone/>
              <a:defRPr b="0" lang="en-US" sz="1400" spc="-1" strike="noStrike">
                <a:latin typeface="Times New Roman"/>
              </a:defRPr>
            </a:lvl1pPr>
          </a:lstStyle>
          <a:p>
            <a:pPr algn="r">
              <a:buNone/>
            </a:pPr>
            <a:fld id="{4B27BDD0-C257-4BAD-A6F5-E4C00840881F}"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
</Relationship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5" name="PlaceHolder 1"/>
          <p:cNvSpPr>
            <a:spLocks noGrp="1"/>
          </p:cNvSpPr>
          <p:nvPr>
            <p:ph type="sldImg"/>
          </p:nvPr>
        </p:nvSpPr>
        <p:spPr>
          <a:xfrm>
            <a:off x="380880" y="685800"/>
            <a:ext cx="6095520" cy="3428640"/>
          </a:xfrm>
          <a:prstGeom prst="rect">
            <a:avLst/>
          </a:prstGeom>
          <a:ln w="0">
            <a:noFill/>
          </a:ln>
        </p:spPr>
      </p:sp>
      <p:sp>
        <p:nvSpPr>
          <p:cNvPr id="1246"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457200" indent="-298440">
              <a:lnSpc>
                <a:spcPct val="100000"/>
              </a:lnSpc>
              <a:buClr>
                <a:srgbClr val="000000"/>
              </a:buClr>
              <a:buFont typeface="Wingdings" charset="2"/>
              <a:buChar char=""/>
            </a:pPr>
            <a:r>
              <a:rPr b="0" lang="bg-BG" sz="1100" spc="-1" strike="noStrike">
                <a:latin typeface="Arial"/>
              </a:rPr>
              <a:t>80% от всички сензори в европейските автомобили се произвеждат в България.</a:t>
            </a:r>
            <a:endParaRPr b="0" lang="en-US" sz="1100" spc="-1" strike="noStrike">
              <a:latin typeface="Arial"/>
            </a:endParaRPr>
          </a:p>
          <a:p>
            <a:pPr marL="457200" indent="-298440">
              <a:lnSpc>
                <a:spcPct val="100000"/>
              </a:lnSpc>
              <a:buClr>
                <a:srgbClr val="000000"/>
              </a:buClr>
              <a:buFont typeface="Wingdings" charset="2"/>
              <a:buChar char=""/>
            </a:pPr>
            <a:r>
              <a:rPr b="0" lang="bg-BG" sz="1100" spc="-1" strike="noStrike">
                <a:latin typeface="Arial"/>
              </a:rPr>
              <a:t>Японския Язаки 3 пъти прави разширение на инвестицията си в страната</a:t>
            </a:r>
            <a:r>
              <a:rPr b="0" lang="es-ES" sz="1100" spc="-1" strike="noStrike">
                <a:latin typeface="Arial"/>
              </a:rPr>
              <a:t> </a:t>
            </a:r>
            <a:r>
              <a:rPr b="0" lang="bg-BG" sz="1100" spc="-1" strike="noStrike">
                <a:latin typeface="Arial"/>
              </a:rPr>
              <a:t>ни.</a:t>
            </a:r>
            <a:endParaRPr b="0" lang="en-US" sz="1100" spc="-1" strike="noStrike">
              <a:latin typeface="Arial"/>
            </a:endParaRPr>
          </a:p>
          <a:p>
            <a:pPr marL="457200" indent="-298440">
              <a:lnSpc>
                <a:spcPct val="100000"/>
              </a:lnSpc>
              <a:buClr>
                <a:srgbClr val="000000"/>
              </a:buClr>
              <a:buFont typeface="Wingdings" charset="2"/>
              <a:buChar char=""/>
            </a:pPr>
            <a:r>
              <a:rPr b="0" lang="en-US" sz="1100" spc="-1" strike="noStrike">
                <a:latin typeface="Arial"/>
              </a:rPr>
              <a:t>Visteon e</a:t>
            </a:r>
            <a:r>
              <a:rPr b="0" lang="ru-RU" sz="1100" spc="-1" strike="noStrike">
                <a:latin typeface="Arial"/>
              </a:rPr>
              <a:t> един от най-големите в света доставчици на автомобилна електроника – и единственият, който е фокусиран изключително върху кокпит електрониката </a:t>
            </a:r>
            <a:endParaRPr b="0" lang="en-US" sz="1100" spc="-1" strike="noStrike">
              <a:latin typeface="Arial"/>
            </a:endParaRPr>
          </a:p>
          <a:p>
            <a:pPr marL="457200" indent="-298440">
              <a:lnSpc>
                <a:spcPct val="100000"/>
              </a:lnSpc>
              <a:buClr>
                <a:srgbClr val="000000"/>
              </a:buClr>
              <a:buFont typeface="Wingdings" charset="2"/>
              <a:buChar char=""/>
            </a:pPr>
            <a:r>
              <a:rPr b="0" lang="en-US" sz="1100" spc="-1" strike="noStrike">
                <a:latin typeface="Arial"/>
              </a:rPr>
              <a:t>R&amp;D </a:t>
            </a:r>
            <a:r>
              <a:rPr b="0" lang="bg-BG" sz="1100" spc="-1" strike="noStrike">
                <a:latin typeface="Arial"/>
              </a:rPr>
              <a:t>центъра на </a:t>
            </a:r>
            <a:r>
              <a:rPr b="0" lang="en-US" sz="1100" spc="-1" strike="noStrike">
                <a:latin typeface="Arial"/>
              </a:rPr>
              <a:t>Visteon </a:t>
            </a:r>
            <a:r>
              <a:rPr b="0" lang="bg-BG" sz="1100" spc="-1" strike="noStrike">
                <a:latin typeface="Arial"/>
              </a:rPr>
              <a:t>в</a:t>
            </a:r>
            <a:r>
              <a:rPr b="0" lang="ru-RU" sz="1100" spc="-1" strike="noStrike">
                <a:latin typeface="Arial"/>
              </a:rPr>
              <a:t> София е в сърцевината на разработването на иновативни технологии за водещи производители на автомобили по целия свят, включително Volkswagen, BMW, Daimler, GM, Ford and Renault.</a:t>
            </a:r>
            <a:endParaRPr b="0" lang="en-US" sz="1100" spc="-1" strike="noStrike">
              <a:latin typeface="Arial"/>
            </a:endParaRPr>
          </a:p>
          <a:p>
            <a:pPr marL="457200" indent="-298440">
              <a:lnSpc>
                <a:spcPct val="100000"/>
              </a:lnSpc>
              <a:buClr>
                <a:srgbClr val="000000"/>
              </a:buClr>
              <a:buFont typeface="Wingdings" charset="2"/>
              <a:buChar char=""/>
            </a:pPr>
            <a:r>
              <a:rPr b="0" lang="bg-BG" sz="1100" spc="-1" strike="noStrike">
                <a:latin typeface="Arial"/>
              </a:rPr>
              <a:t>Немската </a:t>
            </a:r>
            <a:r>
              <a:rPr b="0" lang="es-ES" sz="1100" spc="-1" strike="noStrike">
                <a:latin typeface="Arial"/>
              </a:rPr>
              <a:t>Voss </a:t>
            </a:r>
            <a:r>
              <a:rPr b="0" lang="bg-BG" sz="1100" spc="-1" strike="noStrike">
                <a:latin typeface="Arial"/>
              </a:rPr>
              <a:t>избра Североизточна България /Ловеч/ за своята нова инвестиция през 2019.</a:t>
            </a:r>
            <a:endParaRPr b="0" lang="en-US" sz="1100" spc="-1" strike="noStrike">
              <a:latin typeface="Arial"/>
            </a:endParaRPr>
          </a:p>
          <a:p>
            <a:pPr>
              <a:lnSpc>
                <a:spcPct val="100000"/>
              </a:lnSpc>
              <a:buNone/>
            </a:pPr>
            <a:endParaRPr b="0" lang="en-US" sz="1100" spc="-1" strike="noStrike">
              <a:latin typeface="Arial"/>
            </a:endParaRPr>
          </a:p>
        </p:txBody>
      </p:sp>
      <p:sp>
        <p:nvSpPr>
          <p:cNvPr id="1247" name="PlaceHolder 3"/>
          <p:cNvSpPr>
            <a:spLocks noGrp="1"/>
          </p:cNvSpPr>
          <p:nvPr>
            <p:ph type="sldNum" idx="31"/>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Arial"/>
                <a:ea typeface="Arial"/>
              </a:defRPr>
            </a:lvl1pPr>
          </a:lstStyle>
          <a:p>
            <a:pPr>
              <a:lnSpc>
                <a:spcPct val="100000"/>
              </a:lnSpc>
              <a:buNone/>
            </a:pPr>
            <a:fld id="{FB88753E-27F2-4A7E-88A3-D883AC28D419}" type="slidenum">
              <a:rPr b="0" lang="en-US" sz="1400" spc="-1" strike="noStrike">
                <a:solidFill>
                  <a:srgbClr val="000000"/>
                </a:solidFill>
                <a:latin typeface="Arial"/>
                <a:ea typeface="Arial"/>
              </a:rPr>
              <a:t>&lt;number&gt;</a:t>
            </a:fld>
            <a:endParaRPr b="0" lang="en-US" sz="1400" spc="-1" strike="noStrike">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8" name="PlaceHolder 1"/>
          <p:cNvSpPr>
            <a:spLocks noGrp="1"/>
          </p:cNvSpPr>
          <p:nvPr>
            <p:ph type="sldImg"/>
          </p:nvPr>
        </p:nvSpPr>
        <p:spPr>
          <a:xfrm>
            <a:off x="380880" y="685800"/>
            <a:ext cx="6095520" cy="3428640"/>
          </a:xfrm>
          <a:prstGeom prst="rect">
            <a:avLst/>
          </a:prstGeom>
          <a:ln w="0">
            <a:noFill/>
          </a:ln>
        </p:spPr>
      </p:sp>
      <p:sp>
        <p:nvSpPr>
          <p:cNvPr id="1249"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171360" indent="-171360">
              <a:lnSpc>
                <a:spcPct val="100000"/>
              </a:lnSpc>
              <a:buClr>
                <a:srgbClr val="000000"/>
              </a:buClr>
              <a:buFont typeface="Wingdings" charset="2"/>
              <a:buChar char=""/>
            </a:pPr>
            <a:r>
              <a:rPr b="0" lang="en-US" sz="1100" spc="-1" strike="noStrike">
                <a:latin typeface="Arial"/>
              </a:rPr>
              <a:t>The sourcing industry was among the few to grow during the pandemic and boosted its contribution to Bulgaria’s real GDP by 6.6% in 2020, or EUR 3.3 bln. Sourcing has traditionally been growing considerably faster than the national economy and by 2024 its size is expected to expand both in terms of value and as a share of the economy, to EUR 6.6 billion and 11.2%, respectively;</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Sourcing is also a vital contributor to the national economy in terms of taxes paid. In 2020, the companies in the sector paid EUR 38.8 mln in taxes or EUR 3.7 mln more than in the previous year;</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The sourcing industry employed a total of 77,043 full time employees (FTEs) in 2020. By 2024, the number of employees is expected to exceed 112,000;</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Sofia is the centre of Bulgaria’s sourcing industry – 82% of all vendors are headquartered in the capital. Thanks to its thriving ITO segment, Plovdiv ranks second, ahead of Varna and Burgas. Other economic hubs with available workforce with high IT and language skills, such as Veliko Tarnovo, Stara Zagora and Ruse are also becoming sourcing hotspots.</a:t>
            </a:r>
            <a:endParaRPr b="0" lang="en-US" sz="1100" spc="-1" strike="noStrike">
              <a:latin typeface="Arial"/>
            </a:endParaRPr>
          </a:p>
        </p:txBody>
      </p:sp>
      <p:sp>
        <p:nvSpPr>
          <p:cNvPr id="1250" name="PlaceHolder 3"/>
          <p:cNvSpPr>
            <a:spLocks noGrp="1"/>
          </p:cNvSpPr>
          <p:nvPr>
            <p:ph type="sldNum" idx="32"/>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Arial"/>
                <a:ea typeface="Arial"/>
              </a:defRPr>
            </a:lvl1pPr>
          </a:lstStyle>
          <a:p>
            <a:pPr>
              <a:lnSpc>
                <a:spcPct val="100000"/>
              </a:lnSpc>
              <a:buNone/>
            </a:pPr>
            <a:fld id="{3B7CD966-59D0-4626-98E3-F4E03CA4B8D3}" type="slidenum">
              <a:rPr b="0" lang="en-US" sz="1400" spc="-1" strike="noStrike">
                <a:solidFill>
                  <a:srgbClr val="000000"/>
                </a:solidFill>
                <a:latin typeface="Arial"/>
                <a:ea typeface="Arial"/>
              </a:rPr>
              <a:t>&lt;number&gt;</a:t>
            </a:fld>
            <a:endParaRPr b="0" lang="en-US" sz="1400" spc="-1" strike="noStrike">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1" name="PlaceHolder 1"/>
          <p:cNvSpPr>
            <a:spLocks noGrp="1"/>
          </p:cNvSpPr>
          <p:nvPr>
            <p:ph type="sldImg"/>
          </p:nvPr>
        </p:nvSpPr>
        <p:spPr>
          <a:xfrm>
            <a:off x="380880" y="685800"/>
            <a:ext cx="6095520" cy="3428640"/>
          </a:xfrm>
          <a:prstGeom prst="rect">
            <a:avLst/>
          </a:prstGeom>
          <a:ln w="0">
            <a:noFill/>
          </a:ln>
        </p:spPr>
      </p:sp>
      <p:sp>
        <p:nvSpPr>
          <p:cNvPr id="1252"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171360" indent="-171360">
              <a:lnSpc>
                <a:spcPct val="100000"/>
              </a:lnSpc>
              <a:buClr>
                <a:srgbClr val="000000"/>
              </a:buClr>
              <a:buFont typeface="Arial"/>
              <a:buChar char="•"/>
            </a:pPr>
            <a:r>
              <a:rPr b="0" lang="en-US" sz="1100" spc="-1" strike="noStrike">
                <a:latin typeface="Arial"/>
              </a:rPr>
              <a:t>In 2021, there are 135 FinTech companies in Bulgaria, of which 95% are SMEs, mostly located in Sofia, Varna and Plovdiv. </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Despite the pandemic, in 2020 the total and operating revenue of the industry increased and peaked, respectively to BGN 1.4 billion and BGN 1.063 billion.</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The Digital Payments segment is by far the largest contributor to the performance of the sector. In 2020, it represented 66% of the total operating revenue, followed by Alternative Credit and Data Analytics and Digital Asset Exchange FinTech companies.</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About half of the total Bulgarian FinTech revenue came in 2020 from the 2020 Top 5 FinTech companies. Three out of five of the best performing FinTech companies in the country are home-grown FinTech champions</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FinTech personnel hit an alltime high of 8665 in 2020. With an average 14% increase of workforce in FinTech, the Personnel costs in 2021 were BGN 435 million.</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The specialists most in demand are software engineers, project and product managers, followed by data scientists.</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A survey made by the Bulgarian FinTech Association in 2021 that 44% of all employed in FinTech in Bulgaria are women.</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FinTech Master’s degree programs in Sofia University and SWU Blagoevgrad.</a:t>
            </a:r>
            <a:endParaRPr b="0" lang="en-US" sz="1100" spc="-1" strike="noStrike">
              <a:latin typeface="Arial"/>
            </a:endParaRPr>
          </a:p>
          <a:p>
            <a:pPr marL="171360" indent="-171360">
              <a:lnSpc>
                <a:spcPct val="100000"/>
              </a:lnSpc>
              <a:buClr>
                <a:srgbClr val="000000"/>
              </a:buClr>
              <a:buFont typeface="Arial"/>
              <a:buChar char="•"/>
            </a:pPr>
            <a:r>
              <a:rPr b="0" lang="en-US" sz="1100" spc="-1" strike="noStrike">
                <a:latin typeface="Arial"/>
              </a:rPr>
              <a:t>In the last two years, € 131.2 million has been invested in Bulgarian FinTech SMEs. More than €6 million came from 5 Bulgarian investors who saw the potential in more than 10 FinTech SMEs; A total of € 122.45 million came through funds from Germany, the Netherlands, and the US.</a:t>
            </a:r>
            <a:endParaRPr b="0" lang="en-US" sz="1100" spc="-1" strike="noStrike">
              <a:latin typeface="Arial"/>
            </a:endParaRPr>
          </a:p>
        </p:txBody>
      </p:sp>
      <p:sp>
        <p:nvSpPr>
          <p:cNvPr id="1253" name="PlaceHolder 3"/>
          <p:cNvSpPr>
            <a:spLocks noGrp="1"/>
          </p:cNvSpPr>
          <p:nvPr>
            <p:ph type="sldNum" idx="33"/>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Arial"/>
                <a:ea typeface="Arial"/>
              </a:defRPr>
            </a:lvl1pPr>
          </a:lstStyle>
          <a:p>
            <a:pPr>
              <a:lnSpc>
                <a:spcPct val="100000"/>
              </a:lnSpc>
              <a:buNone/>
            </a:pPr>
            <a:fld id="{107AAAB3-CD50-4B28-8438-6CA29DDB780A}" type="slidenum">
              <a:rPr b="0" lang="en-US" sz="1400" spc="-1" strike="noStrike">
                <a:solidFill>
                  <a:srgbClr val="000000"/>
                </a:solidFill>
                <a:latin typeface="Arial"/>
                <a:ea typeface="Arial"/>
              </a:rPr>
              <a:t>&lt;number&gt;</a:t>
            </a:fld>
            <a:endParaRPr b="0" lang="en-US" sz="1400" spc="-1" strike="noStrike">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4" name="PlaceHolder 1"/>
          <p:cNvSpPr>
            <a:spLocks noGrp="1"/>
          </p:cNvSpPr>
          <p:nvPr>
            <p:ph type="sldImg"/>
          </p:nvPr>
        </p:nvSpPr>
        <p:spPr>
          <a:xfrm>
            <a:off x="380880" y="685800"/>
            <a:ext cx="6095520" cy="3428640"/>
          </a:xfrm>
          <a:prstGeom prst="rect">
            <a:avLst/>
          </a:prstGeom>
          <a:ln w="0">
            <a:noFill/>
          </a:ln>
        </p:spPr>
      </p:sp>
      <p:sp>
        <p:nvSpPr>
          <p:cNvPr id="1255"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457200" indent="-298440">
              <a:lnSpc>
                <a:spcPct val="100000"/>
              </a:lnSpc>
              <a:buClr>
                <a:srgbClr val="000000"/>
              </a:buClr>
              <a:buFont typeface="Wingdings" charset="2"/>
              <a:buChar char=""/>
            </a:pPr>
            <a:r>
              <a:rPr b="0" lang="bg-BG" sz="1100" spc="-1" strike="noStrike">
                <a:latin typeface="Arial"/>
              </a:rPr>
              <a:t>Над 45 000 души работят в сектора, като работни места са открити  вследствие на преки чуждестранни инвестиции.</a:t>
            </a:r>
            <a:endParaRPr b="0" lang="en-US" sz="1100" spc="-1" strike="noStrike">
              <a:latin typeface="Arial"/>
            </a:endParaRPr>
          </a:p>
          <a:p>
            <a:pPr marL="457200" indent="-298440">
              <a:lnSpc>
                <a:spcPct val="100000"/>
              </a:lnSpc>
              <a:buClr>
                <a:srgbClr val="000000"/>
              </a:buClr>
              <a:buFont typeface="Wingdings" charset="2"/>
              <a:buChar char=""/>
            </a:pPr>
            <a:r>
              <a:rPr b="0" lang="bg-BG" sz="1100" spc="-1" strike="noStrike">
                <a:latin typeface="Arial"/>
              </a:rPr>
              <a:t>408 компании работят в сектора, като  68 от тях са  с чуждестранни инвестиции.</a:t>
            </a:r>
            <a:endParaRPr b="0" lang="en-US" sz="1100" spc="-1" strike="noStrike">
              <a:latin typeface="Arial"/>
            </a:endParaRPr>
          </a:p>
          <a:p>
            <a:pPr marL="457200" indent="-298440">
              <a:lnSpc>
                <a:spcPct val="100000"/>
              </a:lnSpc>
              <a:buClr>
                <a:srgbClr val="000000"/>
              </a:buClr>
              <a:buFont typeface="Wingdings" charset="2"/>
              <a:buChar char=""/>
            </a:pPr>
            <a:r>
              <a:rPr b="0" lang="bg-BG" sz="1100" spc="-1" strike="noStrike">
                <a:latin typeface="Arial"/>
              </a:rPr>
              <a:t>Близо 3 млрд. € са приходите от продажби.</a:t>
            </a:r>
            <a:endParaRPr b="0" lang="en-US" sz="1100" spc="-1" strike="noStrike">
              <a:latin typeface="Arial"/>
            </a:endParaRPr>
          </a:p>
          <a:p>
            <a:pPr>
              <a:lnSpc>
                <a:spcPct val="100000"/>
              </a:lnSpc>
              <a:buNone/>
            </a:pPr>
            <a:endParaRPr b="0" lang="en-US" sz="1100" spc="-1" strike="noStrike">
              <a:latin typeface="Arial"/>
            </a:endParaRPr>
          </a:p>
        </p:txBody>
      </p:sp>
      <p:sp>
        <p:nvSpPr>
          <p:cNvPr id="1256" name="PlaceHolder 3"/>
          <p:cNvSpPr>
            <a:spLocks noGrp="1"/>
          </p:cNvSpPr>
          <p:nvPr>
            <p:ph type="sldNum" idx="34"/>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Calibri"/>
                <a:ea typeface="Arial"/>
              </a:defRPr>
            </a:lvl1pPr>
          </a:lstStyle>
          <a:p>
            <a:pPr>
              <a:lnSpc>
                <a:spcPct val="100000"/>
              </a:lnSpc>
              <a:buNone/>
            </a:pPr>
            <a:fld id="{7D4451EA-9F4F-4067-9EB9-2EC5CD979AC7}" type="slidenum">
              <a:rPr b="0" lang="en-US" sz="1400" spc="-1" strike="noStrike">
                <a:solidFill>
                  <a:srgbClr val="000000"/>
                </a:solidFill>
                <a:latin typeface="Calibri"/>
                <a:ea typeface="Arial"/>
              </a:rPr>
              <a:t>&lt;number&gt;</a:t>
            </a:fld>
            <a:endParaRPr b="0" lang="en-US" sz="1400" spc="-1" strike="noStrike">
              <a:latin typeface="Times New Roman"/>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7" name="PlaceHolder 1"/>
          <p:cNvSpPr>
            <a:spLocks noGrp="1"/>
          </p:cNvSpPr>
          <p:nvPr>
            <p:ph type="sldImg"/>
          </p:nvPr>
        </p:nvSpPr>
        <p:spPr>
          <a:xfrm>
            <a:off x="380880" y="685800"/>
            <a:ext cx="6095520" cy="3428640"/>
          </a:xfrm>
          <a:prstGeom prst="rect">
            <a:avLst/>
          </a:prstGeom>
          <a:ln w="0">
            <a:noFill/>
          </a:ln>
        </p:spPr>
      </p:sp>
      <p:sp>
        <p:nvSpPr>
          <p:cNvPr id="1258"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171360" indent="-171360">
              <a:lnSpc>
                <a:spcPct val="100000"/>
              </a:lnSpc>
              <a:buClr>
                <a:srgbClr val="000000"/>
              </a:buClr>
              <a:buFont typeface="Wingdings" charset="2"/>
              <a:buChar char=""/>
            </a:pPr>
            <a:r>
              <a:rPr b="0" lang="en-US" sz="1100" spc="-1" strike="noStrike">
                <a:latin typeface="Arial"/>
              </a:rPr>
              <a:t>The sourcing industry was among the few to grow during the pandemic and boosted its contribution to Bulgaria’s real GDP by 6.6% in 2020, or EUR 3.3 bln. Sourcing has traditionally been growing considerably faster than the national economy and by 2024 its size is expected to expand both in terms of value and as a share of the economy, to EUR 6.6 billion and 11.2%, respectively;</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Sourcing is also a vital contributor to the national economy in terms of taxes paid. In 2020, the companies in the sector paid EUR 38.8 mln in taxes or EUR 3.7 mln more than in the previous year;</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The sourcing industry employed a total of 77,043 full time employees (FTEs) in 2020. By 2024, the number of employees is expected to exceed 112,000;</a:t>
            </a:r>
            <a:endParaRPr b="0" lang="en-US" sz="1100" spc="-1" strike="noStrike">
              <a:latin typeface="Arial"/>
            </a:endParaRPr>
          </a:p>
          <a:p>
            <a:pPr marL="171360" indent="-171360">
              <a:lnSpc>
                <a:spcPct val="100000"/>
              </a:lnSpc>
              <a:buClr>
                <a:srgbClr val="000000"/>
              </a:buClr>
              <a:buFont typeface="Wingdings" charset="2"/>
              <a:buChar char=""/>
            </a:pPr>
            <a:r>
              <a:rPr b="0" lang="en-US" sz="1100" spc="-1" strike="noStrike">
                <a:latin typeface="Arial"/>
              </a:rPr>
              <a:t>Sofia is the centre of Bulgaria’s sourcing industry – 82% of all vendors are headquartered in the capital. Thanks to its thriving ITO segment, Plovdiv ranks second, ahead of Varna and Burgas. Other economic hubs with available workforce with high IT and language skills, such as Veliko Tarnovo, Stara Zagora and Ruse are also becoming sourcing hotspots.</a:t>
            </a:r>
            <a:endParaRPr b="0" lang="en-US" sz="1100" spc="-1" strike="noStrike">
              <a:latin typeface="Arial"/>
            </a:endParaRPr>
          </a:p>
        </p:txBody>
      </p:sp>
      <p:sp>
        <p:nvSpPr>
          <p:cNvPr id="1259" name="PlaceHolder 3"/>
          <p:cNvSpPr>
            <a:spLocks noGrp="1"/>
          </p:cNvSpPr>
          <p:nvPr>
            <p:ph type="sldNum" idx="35"/>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Arial"/>
                <a:ea typeface="Arial"/>
              </a:defRPr>
            </a:lvl1pPr>
          </a:lstStyle>
          <a:p>
            <a:pPr>
              <a:lnSpc>
                <a:spcPct val="100000"/>
              </a:lnSpc>
              <a:buNone/>
            </a:pPr>
            <a:fld id="{6BA59E6C-CFEC-4047-9ECA-E103F103226C}" type="slidenum">
              <a:rPr b="0" lang="en-US" sz="1400" spc="-1" strike="noStrike">
                <a:solidFill>
                  <a:srgbClr val="000000"/>
                </a:solidFill>
                <a:latin typeface="Arial"/>
                <a:ea typeface="Arial"/>
              </a:rPr>
              <a:t>&lt;number&gt;</a:t>
            </a:fld>
            <a:endParaRPr b="0" lang="en-US" sz="1400" spc="-1" strike="noStrike">
              <a:latin typeface="Times New Roman"/>
            </a:endParaRP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0" name="PlaceHolder 1"/>
          <p:cNvSpPr>
            <a:spLocks noGrp="1"/>
          </p:cNvSpPr>
          <p:nvPr>
            <p:ph type="sldImg"/>
          </p:nvPr>
        </p:nvSpPr>
        <p:spPr>
          <a:xfrm>
            <a:off x="380880" y="685800"/>
            <a:ext cx="6095520" cy="3428640"/>
          </a:xfrm>
          <a:prstGeom prst="rect">
            <a:avLst/>
          </a:prstGeom>
          <a:ln w="0">
            <a:noFill/>
          </a:ln>
        </p:spPr>
      </p:sp>
      <p:sp>
        <p:nvSpPr>
          <p:cNvPr id="1261" name="PlaceHolder 2"/>
          <p:cNvSpPr>
            <a:spLocks noGrp="1"/>
          </p:cNvSpPr>
          <p:nvPr>
            <p:ph type="body"/>
          </p:nvPr>
        </p:nvSpPr>
        <p:spPr>
          <a:xfrm>
            <a:off x="685800" y="4343400"/>
            <a:ext cx="5486040" cy="4114440"/>
          </a:xfrm>
          <a:prstGeom prst="rect">
            <a:avLst/>
          </a:prstGeom>
          <a:noFill/>
          <a:ln w="0">
            <a:noFill/>
          </a:ln>
        </p:spPr>
        <p:txBody>
          <a:bodyPr tIns="91440" bIns="91440" anchor="t">
            <a:noAutofit/>
          </a:bodyPr>
          <a:p>
            <a:pPr marL="457200" indent="-298440">
              <a:lnSpc>
                <a:spcPct val="100000"/>
              </a:lnSpc>
              <a:buClr>
                <a:srgbClr val="000000"/>
              </a:buClr>
              <a:buFont typeface="Wingdings" charset="2"/>
              <a:buChar char=""/>
            </a:pPr>
            <a:r>
              <a:rPr b="1" lang="ru-RU" sz="1100" spc="-1" strike="noStrike">
                <a:solidFill>
                  <a:srgbClr val="000000"/>
                </a:solidFill>
                <a:latin typeface="+mn-lt"/>
                <a:ea typeface="+mn-ea"/>
              </a:rPr>
              <a:t>КРИТЕРИИ ЗА ПОЛУЧАВАНЕ НА СЕРТИФИКАТ:</a:t>
            </a:r>
            <a:endParaRPr b="0" lang="en-US" sz="1100" spc="-1" strike="noStrike">
              <a:latin typeface="Arial"/>
            </a:endParaRPr>
          </a:p>
          <a:p>
            <a:pPr>
              <a:lnSpc>
                <a:spcPct val="100000"/>
              </a:lnSpc>
              <a:buNone/>
            </a:pPr>
            <a:endParaRPr b="0" lang="en-US" sz="1200" spc="-1" strike="noStrike">
              <a:latin typeface="Arial"/>
            </a:endParaRPr>
          </a:p>
          <a:p>
            <a:pPr marL="457200" indent="-298440">
              <a:lnSpc>
                <a:spcPct val="100000"/>
              </a:lnSpc>
              <a:buClr>
                <a:srgbClr val="000000"/>
              </a:buClr>
              <a:buFont typeface="Wingdings" charset="2"/>
              <a:buChar char=""/>
            </a:pPr>
            <a:r>
              <a:rPr b="1" lang="ru-RU" sz="1200" spc="-1" strike="noStrike">
                <a:solidFill>
                  <a:srgbClr val="000000"/>
                </a:solidFill>
                <a:latin typeface="+mn-lt"/>
                <a:ea typeface="+mn-ea"/>
              </a:rPr>
              <a:t>ОТКРИВАНЕ НА РАБОТНИ МЕСТА: </a:t>
            </a:r>
            <a:r>
              <a:rPr b="0" lang="ru-RU" sz="1200" spc="-1" strike="noStrike">
                <a:solidFill>
                  <a:srgbClr val="000000"/>
                </a:solidFill>
                <a:latin typeface="+mn-lt"/>
                <a:ea typeface="+mn-ea"/>
              </a:rPr>
              <a:t>Създаване на нови работни места е сред изискванията за получаване на сертификат от инвеститора.</a:t>
            </a:r>
            <a:endParaRPr b="0" lang="en-US" sz="1200" spc="-1" strike="noStrike">
              <a:latin typeface="Arial"/>
            </a:endParaRPr>
          </a:p>
          <a:p>
            <a:pPr>
              <a:lnSpc>
                <a:spcPct val="100000"/>
              </a:lnSpc>
              <a:buNone/>
            </a:pPr>
            <a:endParaRPr b="0" lang="en-US" sz="1200" spc="-1" strike="noStrike">
              <a:latin typeface="Arial"/>
            </a:endParaRPr>
          </a:p>
          <a:p>
            <a:pPr marL="457200" indent="-298440">
              <a:lnSpc>
                <a:spcPct val="100000"/>
              </a:lnSpc>
              <a:buClr>
                <a:srgbClr val="000000"/>
              </a:buClr>
              <a:buFont typeface="Wingdings" charset="2"/>
              <a:buChar char=""/>
            </a:pPr>
            <a:r>
              <a:rPr b="1" lang="ru-RU" sz="1200" spc="-1" strike="noStrike">
                <a:solidFill>
                  <a:srgbClr val="000000"/>
                </a:solidFill>
                <a:latin typeface="+mn-lt"/>
                <a:ea typeface="+mn-ea"/>
              </a:rPr>
              <a:t>ИКОНОМИЧЕСКА ДЕЙНОСТ:</a:t>
            </a:r>
            <a:r>
              <a:rPr b="0" lang="ru-RU" sz="1200" spc="-1" strike="noStrike">
                <a:solidFill>
                  <a:srgbClr val="000000"/>
                </a:solidFill>
                <a:latin typeface="+mn-lt"/>
                <a:ea typeface="+mn-ea"/>
              </a:rPr>
              <a:t> Секторите, набелязани от държавата като високотехнологични, се ползват с предимство и имат по-ниски финансови изисквания. </a:t>
            </a:r>
            <a:endParaRPr b="0" lang="en-US" sz="1200" spc="-1" strike="noStrike">
              <a:latin typeface="Arial"/>
            </a:endParaRPr>
          </a:p>
          <a:p>
            <a:pPr>
              <a:lnSpc>
                <a:spcPct val="100000"/>
              </a:lnSpc>
              <a:buNone/>
            </a:pPr>
            <a:endParaRPr b="0" lang="en-US" sz="1200" spc="-1" strike="noStrike">
              <a:latin typeface="Arial"/>
            </a:endParaRPr>
          </a:p>
          <a:p>
            <a:pPr marL="457200" indent="-298440">
              <a:lnSpc>
                <a:spcPct val="100000"/>
              </a:lnSpc>
              <a:buClr>
                <a:srgbClr val="000000"/>
              </a:buClr>
              <a:buFont typeface="Wingdings" charset="2"/>
              <a:buChar char=""/>
            </a:pPr>
            <a:r>
              <a:rPr b="1" lang="ru-RU" sz="1200" spc="-1" strike="noStrike">
                <a:solidFill>
                  <a:srgbClr val="000000"/>
                </a:solidFill>
                <a:latin typeface="+mn-lt"/>
                <a:ea typeface="+mn-ea"/>
              </a:rPr>
              <a:t>ЛОКАЦИЯ:</a:t>
            </a:r>
            <a:r>
              <a:rPr b="0" lang="ru-RU" sz="1200" spc="-1" strike="noStrike">
                <a:solidFill>
                  <a:srgbClr val="000000"/>
                </a:solidFill>
                <a:latin typeface="+mn-lt"/>
                <a:ea typeface="+mn-ea"/>
              </a:rPr>
              <a:t>Установяването на проекта в регион с висока безработица ще удвои срока за възстановяване на социалните осигуровки и също така корпоративния данък е 0% при реинвестиране на печалбата.</a:t>
            </a:r>
            <a:endParaRPr b="0" lang="en-US" sz="1200" spc="-1" strike="noStrike">
              <a:latin typeface="Arial"/>
            </a:endParaRPr>
          </a:p>
          <a:p>
            <a:pPr>
              <a:lnSpc>
                <a:spcPct val="100000"/>
              </a:lnSpc>
              <a:buNone/>
            </a:pPr>
            <a:endParaRPr b="0" lang="en-US" sz="1100" spc="-1" strike="noStrike">
              <a:latin typeface="Arial"/>
            </a:endParaRPr>
          </a:p>
          <a:p>
            <a:pPr>
              <a:lnSpc>
                <a:spcPct val="100000"/>
              </a:lnSpc>
              <a:buNone/>
            </a:pPr>
            <a:endParaRPr b="0" lang="en-US" sz="1100" spc="-1" strike="noStrike">
              <a:latin typeface="Arial"/>
            </a:endParaRPr>
          </a:p>
          <a:p>
            <a:pPr marL="457200" indent="-298440">
              <a:lnSpc>
                <a:spcPct val="100000"/>
              </a:lnSpc>
              <a:buClr>
                <a:srgbClr val="000000"/>
              </a:buClr>
              <a:buFont typeface="Wingdings" charset="2"/>
              <a:buChar char=""/>
            </a:pPr>
            <a:r>
              <a:rPr b="1" lang="ru-RU" sz="1100" spc="-1" strike="noStrike">
                <a:latin typeface="+mn-lt"/>
                <a:ea typeface="+mn-ea"/>
              </a:rPr>
              <a:t>Инвестициите трябва да отговарят на следните условия:</a:t>
            </a:r>
            <a:endParaRPr b="0" lang="en-US" sz="1100" spc="-1" strike="noStrike">
              <a:latin typeface="Arial"/>
            </a:endParaRPr>
          </a:p>
          <a:p>
            <a:pPr marL="457200" indent="-298440">
              <a:lnSpc>
                <a:spcPct val="100000"/>
              </a:lnSpc>
              <a:buClr>
                <a:srgbClr val="000000"/>
              </a:buClr>
              <a:buFont typeface="Wingdings" charset="2"/>
              <a:buChar char=""/>
            </a:pPr>
            <a:r>
              <a:rPr b="0" lang="ru-RU" sz="1100" spc="-1" strike="noStrike">
                <a:latin typeface="+mn-lt"/>
                <a:ea typeface="+mn-ea"/>
              </a:rPr>
              <a:t>да са свързани със създаването на ново предприятие, с разширяването на съществуващо предприятие, с диверсификация (разнообразяване) на производството на предприятието с нови продукти или със съществена промяна в цялостния производствен процес на съществуващо предприятие;</a:t>
            </a:r>
            <a:endParaRPr b="0" lang="en-US" sz="1100" spc="-1" strike="noStrike">
              <a:latin typeface="Arial"/>
            </a:endParaRPr>
          </a:p>
          <a:p>
            <a:pPr marL="457200" indent="-298440">
              <a:lnSpc>
                <a:spcPct val="100000"/>
              </a:lnSpc>
              <a:buClr>
                <a:srgbClr val="000000"/>
              </a:buClr>
              <a:buFont typeface="Wingdings" charset="2"/>
              <a:buChar char=""/>
            </a:pPr>
            <a:r>
              <a:rPr b="0" lang="ru-RU" sz="1100" spc="-1" strike="noStrike">
                <a:latin typeface="+mn-lt"/>
                <a:ea typeface="+mn-ea"/>
              </a:rPr>
              <a:t>да се осъществяват в следните икономически дейности, съгласно Статистическа класификация на икономическите дейности в Европейската общност (NACE Rev.2), съответно КИД 2008 в Р. България:</a:t>
            </a:r>
            <a:endParaRPr b="0" lang="en-US" sz="1100" spc="-1" strike="noStrike">
              <a:latin typeface="Arial"/>
            </a:endParaRPr>
          </a:p>
          <a:p>
            <a:pPr>
              <a:lnSpc>
                <a:spcPct val="100000"/>
              </a:lnSpc>
              <a:buNone/>
            </a:pPr>
            <a:endParaRPr b="0" lang="en-US" sz="1100" spc="-1" strike="noStrike">
              <a:latin typeface="Arial"/>
            </a:endParaRPr>
          </a:p>
        </p:txBody>
      </p:sp>
      <p:sp>
        <p:nvSpPr>
          <p:cNvPr id="1262" name="PlaceHolder 3"/>
          <p:cNvSpPr>
            <a:spLocks noGrp="1"/>
          </p:cNvSpPr>
          <p:nvPr>
            <p:ph type="sldNum" idx="36"/>
          </p:nvPr>
        </p:nvSpPr>
        <p:spPr>
          <a:xfrm>
            <a:off x="0" y="0"/>
            <a:ext cx="0" cy="0"/>
          </a:xfrm>
          <a:prstGeom prst="rect">
            <a:avLst/>
          </a:prstGeom>
          <a:noFill/>
          <a:ln w="0">
            <a:noFill/>
          </a:ln>
        </p:spPr>
        <p:txBody>
          <a:bodyPr lIns="90000" rIns="90000" tIns="45000" bIns="45000" anchor="t">
            <a:noAutofit/>
          </a:bodyPr>
          <a:lstStyle>
            <a:lvl1pPr>
              <a:lnSpc>
                <a:spcPct val="100000"/>
              </a:lnSpc>
              <a:buNone/>
              <a:defRPr b="0" lang="en-US" sz="1400" spc="-1" strike="noStrike">
                <a:solidFill>
                  <a:srgbClr val="000000"/>
                </a:solidFill>
                <a:latin typeface="Arial"/>
                <a:ea typeface="Arial"/>
              </a:defRPr>
            </a:lvl1pPr>
          </a:lstStyle>
          <a:p>
            <a:pPr>
              <a:lnSpc>
                <a:spcPct val="100000"/>
              </a:lnSpc>
              <a:buNone/>
            </a:pPr>
            <a:fld id="{38E003F5-BDEB-444C-8699-0E73FFE3B140}" type="slidenum">
              <a:rPr b="0" lang="en-US" sz="1400" spc="-1" strike="noStrike">
                <a:solidFill>
                  <a:srgbClr val="000000"/>
                </a:solidFill>
                <a:latin typeface="Arial"/>
                <a:ea typeface="Arial"/>
              </a:rPr>
              <a:t>&lt;number&gt;</a:t>
            </a:fld>
            <a:endParaRPr b="0" lang="en-US" sz="14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p>
            <a:fld id="{C43376FA-0407-43E4-85C6-6B7862E9CBE7}" type="slidenum">
              <a:t>&lt;#&gt;</a:t>
            </a:fld>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7"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sldNum" idx="1"/>
          </p:nvPr>
        </p:nvSpPr>
        <p:spPr/>
        <p:txBody>
          <a:bodyPr/>
          <a:p>
            <a:fld id="{86F00EFA-4EF9-48B2-9242-1827DB981F99}" type="slidenum">
              <a:t>&lt;#&gt;</a:t>
            </a:fld>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38"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39"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9"/>
          </p:nvPr>
        </p:nvSpPr>
        <p:spPr/>
        <p:txBody>
          <a:bodyPr/>
          <a:p>
            <a:r>
              <a:t>Footer</a:t>
            </a:r>
          </a:p>
        </p:txBody>
      </p:sp>
      <p:sp>
        <p:nvSpPr>
          <p:cNvPr id="6" name="PlaceHolder 5"/>
          <p:cNvSpPr>
            <a:spLocks noGrp="1"/>
          </p:cNvSpPr>
          <p:nvPr>
            <p:ph type="sldNum" idx="20"/>
          </p:nvPr>
        </p:nvSpPr>
        <p:spPr/>
        <p:txBody>
          <a:bodyPr/>
          <a:p>
            <a:fld id="{8AA670B4-C9AA-4351-AAED-70AD933A46A6}" type="slidenum">
              <a:t>&lt;#&gt;</a:t>
            </a:fld>
          </a:p>
        </p:txBody>
      </p:sp>
      <p:sp>
        <p:nvSpPr>
          <p:cNvPr id="7" name="PlaceHolder 6"/>
          <p:cNvSpPr>
            <a:spLocks noGrp="1"/>
          </p:cNvSpPr>
          <p:nvPr>
            <p:ph type="dt" idx="18"/>
          </p:nvPr>
        </p:nvSpPr>
        <p:spPr/>
        <p:txBody>
          <a:bodyPr/>
          <a:p>
            <a:r>
              <a:rPr lang="en-US"/>
              <a:t/>
            </a: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19"/>
          </p:nvPr>
        </p:nvSpPr>
        <p:spPr/>
        <p:txBody>
          <a:bodyPr/>
          <a:p>
            <a:r>
              <a:t>Footer</a:t>
            </a:r>
          </a:p>
        </p:txBody>
      </p:sp>
      <p:sp>
        <p:nvSpPr>
          <p:cNvPr id="4" name="PlaceHolder 3"/>
          <p:cNvSpPr>
            <a:spLocks noGrp="1"/>
          </p:cNvSpPr>
          <p:nvPr>
            <p:ph type="sldNum" idx="20"/>
          </p:nvPr>
        </p:nvSpPr>
        <p:spPr/>
        <p:txBody>
          <a:bodyPr/>
          <a:p>
            <a:fld id="{6125489D-8DC6-4763-80C3-5CBE6B306E1A}" type="slidenum">
              <a:t>&lt;#&gt;</a:t>
            </a:fld>
          </a:p>
        </p:txBody>
      </p:sp>
      <p:sp>
        <p:nvSpPr>
          <p:cNvPr id="5" name="PlaceHolder 4"/>
          <p:cNvSpPr>
            <a:spLocks noGrp="1"/>
          </p:cNvSpPr>
          <p:nvPr>
            <p:ph type="dt" idx="18"/>
          </p:nvPr>
        </p:nvSpPr>
        <p:spPr/>
        <p:txBody>
          <a:bodyPr/>
          <a:p>
            <a:r>
              <a:rPr lang="en-US"/>
              <a:t/>
            </a: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41"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19"/>
          </p:nvPr>
        </p:nvSpPr>
        <p:spPr/>
        <p:txBody>
          <a:bodyPr/>
          <a:p>
            <a:r>
              <a:t>Footer</a:t>
            </a:r>
          </a:p>
        </p:txBody>
      </p:sp>
      <p:sp>
        <p:nvSpPr>
          <p:cNvPr id="4" name="PlaceHolder 3"/>
          <p:cNvSpPr>
            <a:spLocks noGrp="1"/>
          </p:cNvSpPr>
          <p:nvPr>
            <p:ph type="sldNum" idx="20"/>
          </p:nvPr>
        </p:nvSpPr>
        <p:spPr/>
        <p:txBody>
          <a:bodyPr/>
          <a:p>
            <a:fld id="{34CD42C0-7A5E-44A4-AA48-99937E4EA2C7}" type="slidenum">
              <a:t>&lt;#&gt;</a:t>
            </a:fld>
          </a:p>
        </p:txBody>
      </p:sp>
      <p:sp>
        <p:nvSpPr>
          <p:cNvPr id="5" name="PlaceHolder 4"/>
          <p:cNvSpPr>
            <a:spLocks noGrp="1"/>
          </p:cNvSpPr>
          <p:nvPr>
            <p:ph type="dt" idx="18"/>
          </p:nvPr>
        </p:nvSpPr>
        <p:spPr/>
        <p:txBody>
          <a:bodyPr/>
          <a:p>
            <a:r>
              <a:rPr lang="en-US"/>
              <a:t/>
            </a: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4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43"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44"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45"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9"/>
          </p:nvPr>
        </p:nvSpPr>
        <p:spPr/>
        <p:txBody>
          <a:bodyPr/>
          <a:p>
            <a:r>
              <a:t>Footer</a:t>
            </a:r>
          </a:p>
        </p:txBody>
      </p:sp>
      <p:sp>
        <p:nvSpPr>
          <p:cNvPr id="7" name="PlaceHolder 6"/>
          <p:cNvSpPr>
            <a:spLocks noGrp="1"/>
          </p:cNvSpPr>
          <p:nvPr>
            <p:ph type="sldNum" idx="20"/>
          </p:nvPr>
        </p:nvSpPr>
        <p:spPr/>
        <p:txBody>
          <a:bodyPr/>
          <a:p>
            <a:fld id="{E78848F4-7127-4CDC-B94B-61D4344CBDE9}" type="slidenum">
              <a:t>&lt;#&gt;</a:t>
            </a:fld>
          </a:p>
        </p:txBody>
      </p:sp>
      <p:sp>
        <p:nvSpPr>
          <p:cNvPr id="8" name="PlaceHolder 7"/>
          <p:cNvSpPr>
            <a:spLocks noGrp="1"/>
          </p:cNvSpPr>
          <p:nvPr>
            <p:ph type="dt" idx="18"/>
          </p:nvPr>
        </p:nvSpPr>
        <p:spPr/>
        <p:txBody>
          <a:bodyPr/>
          <a:p>
            <a:r>
              <a:rPr lang="en-US"/>
              <a:t/>
            </a: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47"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4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49"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9"/>
          </p:nvPr>
        </p:nvSpPr>
        <p:spPr/>
        <p:txBody>
          <a:bodyPr/>
          <a:p>
            <a:r>
              <a:t>Footer</a:t>
            </a:r>
          </a:p>
        </p:txBody>
      </p:sp>
      <p:sp>
        <p:nvSpPr>
          <p:cNvPr id="7" name="PlaceHolder 6"/>
          <p:cNvSpPr>
            <a:spLocks noGrp="1"/>
          </p:cNvSpPr>
          <p:nvPr>
            <p:ph type="sldNum" idx="20"/>
          </p:nvPr>
        </p:nvSpPr>
        <p:spPr/>
        <p:txBody>
          <a:bodyPr/>
          <a:p>
            <a:fld id="{D7507FC8-3F33-4BB9-80DA-FE0422A7067F}" type="slidenum">
              <a:t>&lt;#&gt;</a:t>
            </a:fld>
          </a:p>
        </p:txBody>
      </p:sp>
      <p:sp>
        <p:nvSpPr>
          <p:cNvPr id="8" name="PlaceHolder 7"/>
          <p:cNvSpPr>
            <a:spLocks noGrp="1"/>
          </p:cNvSpPr>
          <p:nvPr>
            <p:ph type="dt" idx="18"/>
          </p:nvPr>
        </p:nvSpPr>
        <p:spPr/>
        <p:txBody>
          <a:bodyPr/>
          <a:p>
            <a:r>
              <a:rPr lang="en-US"/>
              <a:t/>
            </a: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5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5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53"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9"/>
          </p:nvPr>
        </p:nvSpPr>
        <p:spPr/>
        <p:txBody>
          <a:bodyPr/>
          <a:p>
            <a:r>
              <a:t>Footer</a:t>
            </a:r>
          </a:p>
        </p:txBody>
      </p:sp>
      <p:sp>
        <p:nvSpPr>
          <p:cNvPr id="7" name="PlaceHolder 6"/>
          <p:cNvSpPr>
            <a:spLocks noGrp="1"/>
          </p:cNvSpPr>
          <p:nvPr>
            <p:ph type="sldNum" idx="20"/>
          </p:nvPr>
        </p:nvSpPr>
        <p:spPr/>
        <p:txBody>
          <a:bodyPr/>
          <a:p>
            <a:fld id="{3B38B377-434B-4EDE-8A67-EC5FF31E7A24}" type="slidenum">
              <a:t>&lt;#&gt;</a:t>
            </a:fld>
          </a:p>
        </p:txBody>
      </p:sp>
      <p:sp>
        <p:nvSpPr>
          <p:cNvPr id="8" name="PlaceHolder 7"/>
          <p:cNvSpPr>
            <a:spLocks noGrp="1"/>
          </p:cNvSpPr>
          <p:nvPr>
            <p:ph type="dt" idx="18"/>
          </p:nvPr>
        </p:nvSpPr>
        <p:spPr/>
        <p:txBody>
          <a:bodyPr/>
          <a:p>
            <a:r>
              <a:rPr lang="en-US"/>
              <a:t/>
            </a: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55"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56"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9"/>
          </p:nvPr>
        </p:nvSpPr>
        <p:spPr/>
        <p:txBody>
          <a:bodyPr/>
          <a:p>
            <a:r>
              <a:t>Footer</a:t>
            </a:r>
          </a:p>
        </p:txBody>
      </p:sp>
      <p:sp>
        <p:nvSpPr>
          <p:cNvPr id="6" name="PlaceHolder 5"/>
          <p:cNvSpPr>
            <a:spLocks noGrp="1"/>
          </p:cNvSpPr>
          <p:nvPr>
            <p:ph type="sldNum" idx="20"/>
          </p:nvPr>
        </p:nvSpPr>
        <p:spPr/>
        <p:txBody>
          <a:bodyPr/>
          <a:p>
            <a:fld id="{7F283440-B032-4F3A-869B-A2F81CBCEFAE}" type="slidenum">
              <a:t>&lt;#&gt;</a:t>
            </a:fld>
          </a:p>
        </p:txBody>
      </p:sp>
      <p:sp>
        <p:nvSpPr>
          <p:cNvPr id="7" name="PlaceHolder 6"/>
          <p:cNvSpPr>
            <a:spLocks noGrp="1"/>
          </p:cNvSpPr>
          <p:nvPr>
            <p:ph type="dt" idx="18"/>
          </p:nvPr>
        </p:nvSpPr>
        <p:spPr/>
        <p:txBody>
          <a:bodyPr/>
          <a:p>
            <a:r>
              <a:rPr lang="en-US"/>
              <a:t/>
            </a: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58"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59"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0"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1"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19"/>
          </p:nvPr>
        </p:nvSpPr>
        <p:spPr/>
        <p:txBody>
          <a:bodyPr/>
          <a:p>
            <a:r>
              <a:t>Footer</a:t>
            </a:r>
          </a:p>
        </p:txBody>
      </p:sp>
      <p:sp>
        <p:nvSpPr>
          <p:cNvPr id="8" name="PlaceHolder 7"/>
          <p:cNvSpPr>
            <a:spLocks noGrp="1"/>
          </p:cNvSpPr>
          <p:nvPr>
            <p:ph type="sldNum" idx="20"/>
          </p:nvPr>
        </p:nvSpPr>
        <p:spPr/>
        <p:txBody>
          <a:bodyPr/>
          <a:p>
            <a:fld id="{1D3F2270-88DB-414A-A0F7-D32B5E79EA2D}" type="slidenum">
              <a:t>&lt;#&gt;</a:t>
            </a:fld>
          </a:p>
        </p:txBody>
      </p:sp>
      <p:sp>
        <p:nvSpPr>
          <p:cNvPr id="9" name="PlaceHolder 8"/>
          <p:cNvSpPr>
            <a:spLocks noGrp="1"/>
          </p:cNvSpPr>
          <p:nvPr>
            <p:ph type="dt" idx="18"/>
          </p:nvPr>
        </p:nvSpPr>
        <p:spPr/>
        <p:txBody>
          <a:bodyPr/>
          <a:p>
            <a:r>
              <a:rPr lang="en-US"/>
              <a:t/>
            </a: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63"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4"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5"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6"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7"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8"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19"/>
          </p:nvPr>
        </p:nvSpPr>
        <p:spPr/>
        <p:txBody>
          <a:bodyPr/>
          <a:p>
            <a:r>
              <a:t>Footer</a:t>
            </a:r>
          </a:p>
        </p:txBody>
      </p:sp>
      <p:sp>
        <p:nvSpPr>
          <p:cNvPr id="10" name="PlaceHolder 9"/>
          <p:cNvSpPr>
            <a:spLocks noGrp="1"/>
          </p:cNvSpPr>
          <p:nvPr>
            <p:ph type="sldNum" idx="20"/>
          </p:nvPr>
        </p:nvSpPr>
        <p:spPr/>
        <p:txBody>
          <a:bodyPr/>
          <a:p>
            <a:fld id="{4E93C757-3E7E-4C0E-B6B4-9C205791199E}" type="slidenum">
              <a:t>&lt;#&gt;</a:t>
            </a:fld>
          </a:p>
        </p:txBody>
      </p:sp>
      <p:sp>
        <p:nvSpPr>
          <p:cNvPr id="11" name="PlaceHolder 10"/>
          <p:cNvSpPr>
            <a:spLocks noGrp="1"/>
          </p:cNvSpPr>
          <p:nvPr>
            <p:ph type="dt" idx="18"/>
          </p:nvPr>
        </p:nvSpPr>
        <p:spPr/>
        <p:txBody>
          <a:bodyPr/>
          <a:p>
            <a:r>
              <a:rPr lang="en-US"/>
              <a:t/>
            </a: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0"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3"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sldNum" idx="1"/>
          </p:nvPr>
        </p:nvSpPr>
        <p:spPr/>
        <p:txBody>
          <a:bodyPr/>
          <a:p>
            <a:fld id="{C29916C1-2371-4E31-A1C0-75B9BDAA5D01}" type="slidenum">
              <a:t>&lt;#&gt;</a:t>
            </a:fld>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7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72"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74"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76"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77"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7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79"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8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82"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83"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85"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86"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87"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89"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0"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1"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93"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4"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9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96"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7"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8"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9"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5"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6"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7"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8"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9"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sldNum" idx="1"/>
          </p:nvPr>
        </p:nvSpPr>
        <p:spPr/>
        <p:txBody>
          <a:bodyPr/>
          <a:p>
            <a:fld id="{545D8714-E4EC-49F3-A51F-390B1221A41A}" type="slidenum">
              <a:t>&lt;#&gt;</a:t>
            </a:fld>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01"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2"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3"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4"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5"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06"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10"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1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12"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1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14"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15"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1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1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17"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1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19"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0"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1"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2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23"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4"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5"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2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2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29"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3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31"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32"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3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34"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35"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36"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37"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3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39"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40"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41"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42"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43"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44"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4"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6"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48"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9"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53"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4"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5"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6"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sldNum" idx="1"/>
          </p:nvPr>
        </p:nvSpPr>
        <p:spPr/>
        <p:txBody>
          <a:bodyPr/>
          <a:p>
            <a:fld id="{19FA5739-3444-4FA3-9F11-3C6804325261}" type="slidenum">
              <a:t>&lt;#&gt;</a:t>
            </a:fld>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57"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9"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6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3"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65"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6"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68"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9"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0"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1"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73"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4"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5"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6"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7"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8"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3"/>
          </p:nvPr>
        </p:nvSpPr>
        <p:spPr/>
        <p:txBody>
          <a:bodyPr/>
          <a:p>
            <a:r>
              <a:t>Footer</a:t>
            </a:r>
          </a:p>
        </p:txBody>
      </p:sp>
      <p:sp>
        <p:nvSpPr>
          <p:cNvPr id="3" name="PlaceHolder 2"/>
          <p:cNvSpPr>
            <a:spLocks noGrp="1"/>
          </p:cNvSpPr>
          <p:nvPr>
            <p:ph type="sldNum" idx="4"/>
          </p:nvPr>
        </p:nvSpPr>
        <p:spPr/>
        <p:txBody>
          <a:bodyPr/>
          <a:p>
            <a:fld id="{76AF0BCD-88CB-4849-A439-24F2636689F4}" type="slidenum">
              <a:t>&lt;#&gt;</a:t>
            </a:fld>
          </a:p>
        </p:txBody>
      </p:sp>
      <p:sp>
        <p:nvSpPr>
          <p:cNvPr id="4" name="PlaceHolder 3"/>
          <p:cNvSpPr>
            <a:spLocks noGrp="1"/>
          </p:cNvSpPr>
          <p:nvPr>
            <p:ph type="dt" idx="2"/>
          </p:nvPr>
        </p:nvSpPr>
        <p:spPr/>
        <p:txBody>
          <a:bodyPr/>
          <a:p>
            <a:r>
              <a:rPr lang="en-US"/>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85"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3"/>
          </p:nvPr>
        </p:nvSpPr>
        <p:spPr/>
        <p:txBody>
          <a:bodyPr/>
          <a:p>
            <a:r>
              <a:t>Footer</a:t>
            </a:r>
          </a:p>
        </p:txBody>
      </p:sp>
      <p:sp>
        <p:nvSpPr>
          <p:cNvPr id="5" name="PlaceHolder 4"/>
          <p:cNvSpPr>
            <a:spLocks noGrp="1"/>
          </p:cNvSpPr>
          <p:nvPr>
            <p:ph type="sldNum" idx="4"/>
          </p:nvPr>
        </p:nvSpPr>
        <p:spPr/>
        <p:txBody>
          <a:bodyPr/>
          <a:p>
            <a:fld id="{2510B2E5-8970-4C2B-8C01-1E0F9818729D}" type="slidenum">
              <a:t>&lt;#&gt;</a:t>
            </a:fld>
          </a:p>
        </p:txBody>
      </p:sp>
      <p:sp>
        <p:nvSpPr>
          <p:cNvPr id="6" name="PlaceHolder 5"/>
          <p:cNvSpPr>
            <a:spLocks noGrp="1"/>
          </p:cNvSpPr>
          <p:nvPr>
            <p:ph type="dt" idx="2"/>
          </p:nvPr>
        </p:nvSpPr>
        <p:spPr/>
        <p:txBody>
          <a:bodyPr/>
          <a:p>
            <a:r>
              <a:rPr lang="en-US"/>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87"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3"/>
          </p:nvPr>
        </p:nvSpPr>
        <p:spPr/>
        <p:txBody>
          <a:bodyPr/>
          <a:p>
            <a:r>
              <a:t>Footer</a:t>
            </a:r>
          </a:p>
        </p:txBody>
      </p:sp>
      <p:sp>
        <p:nvSpPr>
          <p:cNvPr id="5" name="PlaceHolder 4"/>
          <p:cNvSpPr>
            <a:spLocks noGrp="1"/>
          </p:cNvSpPr>
          <p:nvPr>
            <p:ph type="sldNum" idx="4"/>
          </p:nvPr>
        </p:nvSpPr>
        <p:spPr/>
        <p:txBody>
          <a:bodyPr/>
          <a:p>
            <a:fld id="{3CC00BD4-1359-49A3-9E9A-AB4B7B323565}" type="slidenum">
              <a:t>&lt;#&gt;</a:t>
            </a:fld>
          </a:p>
        </p:txBody>
      </p:sp>
      <p:sp>
        <p:nvSpPr>
          <p:cNvPr id="6" name="PlaceHolder 5"/>
          <p:cNvSpPr>
            <a:spLocks noGrp="1"/>
          </p:cNvSpPr>
          <p:nvPr>
            <p:ph type="dt" idx="2"/>
          </p:nvPr>
        </p:nvSpPr>
        <p:spPr/>
        <p:txBody>
          <a:bodyPr/>
          <a:p>
            <a:r>
              <a:rPr lang="en-US"/>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89"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0"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3"/>
          </p:nvPr>
        </p:nvSpPr>
        <p:spPr/>
        <p:txBody>
          <a:bodyPr/>
          <a:p>
            <a:r>
              <a:t>Footer</a:t>
            </a:r>
          </a:p>
        </p:txBody>
      </p:sp>
      <p:sp>
        <p:nvSpPr>
          <p:cNvPr id="6" name="PlaceHolder 5"/>
          <p:cNvSpPr>
            <a:spLocks noGrp="1"/>
          </p:cNvSpPr>
          <p:nvPr>
            <p:ph type="sldNum" idx="4"/>
          </p:nvPr>
        </p:nvSpPr>
        <p:spPr/>
        <p:txBody>
          <a:bodyPr/>
          <a:p>
            <a:fld id="{53DBF41E-0761-46B3-8D28-B660C4284A5B}" type="slidenum">
              <a:t>&lt;#&gt;</a:t>
            </a:fld>
          </a:p>
        </p:txBody>
      </p:sp>
      <p:sp>
        <p:nvSpPr>
          <p:cNvPr id="7" name="PlaceHolder 6"/>
          <p:cNvSpPr>
            <a:spLocks noGrp="1"/>
          </p:cNvSpPr>
          <p:nvPr>
            <p:ph type="dt" idx="2"/>
          </p:nvPr>
        </p:nvSpPr>
        <p:spPr/>
        <p:txBody>
          <a:bodyPr/>
          <a:p>
            <a:r>
              <a:rPr lang="en-US"/>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3"/>
          </p:nvPr>
        </p:nvSpPr>
        <p:spPr/>
        <p:txBody>
          <a:bodyPr/>
          <a:p>
            <a:r>
              <a:t>Footer</a:t>
            </a:r>
          </a:p>
        </p:txBody>
      </p:sp>
      <p:sp>
        <p:nvSpPr>
          <p:cNvPr id="4" name="PlaceHolder 3"/>
          <p:cNvSpPr>
            <a:spLocks noGrp="1"/>
          </p:cNvSpPr>
          <p:nvPr>
            <p:ph type="sldNum" idx="4"/>
          </p:nvPr>
        </p:nvSpPr>
        <p:spPr/>
        <p:txBody>
          <a:bodyPr/>
          <a:p>
            <a:fld id="{4D8B1042-D736-4DE2-9CDD-6E4C3B63CF01}" type="slidenum">
              <a:t>&lt;#&gt;</a:t>
            </a:fld>
          </a:p>
        </p:txBody>
      </p:sp>
      <p:sp>
        <p:nvSpPr>
          <p:cNvPr id="5" name="PlaceHolder 4"/>
          <p:cNvSpPr>
            <a:spLocks noGrp="1"/>
          </p:cNvSpPr>
          <p:nvPr>
            <p:ph type="dt" idx="2"/>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8"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sldNum" idx="1"/>
          </p:nvPr>
        </p:nvSpPr>
        <p:spPr/>
        <p:txBody>
          <a:bodyPr/>
          <a:p>
            <a:fld id="{ED9C7931-BFB2-4EA8-848C-AD429E66D709}" type="slidenum">
              <a:t>&lt;#&gt;</a:t>
            </a:fld>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2"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3"/>
          </p:nvPr>
        </p:nvSpPr>
        <p:spPr/>
        <p:txBody>
          <a:bodyPr/>
          <a:p>
            <a:r>
              <a:t>Footer</a:t>
            </a:r>
          </a:p>
        </p:txBody>
      </p:sp>
      <p:sp>
        <p:nvSpPr>
          <p:cNvPr id="4" name="PlaceHolder 3"/>
          <p:cNvSpPr>
            <a:spLocks noGrp="1"/>
          </p:cNvSpPr>
          <p:nvPr>
            <p:ph type="sldNum" idx="4"/>
          </p:nvPr>
        </p:nvSpPr>
        <p:spPr/>
        <p:txBody>
          <a:bodyPr/>
          <a:p>
            <a:fld id="{681764DB-4479-4D8D-B0C6-DAB38CB11EC8}" type="slidenum">
              <a:t>&lt;#&gt;</a:t>
            </a:fld>
          </a:p>
        </p:txBody>
      </p:sp>
      <p:sp>
        <p:nvSpPr>
          <p:cNvPr id="5" name="PlaceHolder 4"/>
          <p:cNvSpPr>
            <a:spLocks noGrp="1"/>
          </p:cNvSpPr>
          <p:nvPr>
            <p:ph type="dt" idx="2"/>
          </p:nvPr>
        </p:nvSpPr>
        <p:spPr/>
        <p:txBody>
          <a:bodyPr/>
          <a:p>
            <a:r>
              <a:rPr lang="en-US"/>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94"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5"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6"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4"/>
          </p:nvPr>
        </p:nvSpPr>
        <p:spPr/>
        <p:txBody>
          <a:bodyPr/>
          <a:p>
            <a:fld id="{7E0AC591-8C2A-482B-BC24-5CDEA661CD64}" type="slidenum">
              <a:t>&lt;#&gt;</a:t>
            </a:fld>
          </a:p>
        </p:txBody>
      </p:sp>
      <p:sp>
        <p:nvSpPr>
          <p:cNvPr id="8" name="PlaceHolder 7"/>
          <p:cNvSpPr>
            <a:spLocks noGrp="1"/>
          </p:cNvSpPr>
          <p:nvPr>
            <p:ph type="dt" idx="2"/>
          </p:nvPr>
        </p:nvSpPr>
        <p:spPr/>
        <p:txBody>
          <a:bodyPr/>
          <a:p>
            <a:r>
              <a:rPr lang="en-US"/>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98"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9"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00"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4"/>
          </p:nvPr>
        </p:nvSpPr>
        <p:spPr/>
        <p:txBody>
          <a:bodyPr/>
          <a:p>
            <a:fld id="{5A8802AE-B3DD-4104-AE14-370A4C4EDE22}" type="slidenum">
              <a:t>&lt;#&gt;</a:t>
            </a:fld>
          </a:p>
        </p:txBody>
      </p:sp>
      <p:sp>
        <p:nvSpPr>
          <p:cNvPr id="8" name="PlaceHolder 7"/>
          <p:cNvSpPr>
            <a:spLocks noGrp="1"/>
          </p:cNvSpPr>
          <p:nvPr>
            <p:ph type="dt" idx="2"/>
          </p:nvPr>
        </p:nvSpPr>
        <p:spPr/>
        <p:txBody>
          <a:bodyPr/>
          <a:p>
            <a:r>
              <a:rPr lang="en-US"/>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02"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03"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04"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4"/>
          </p:nvPr>
        </p:nvSpPr>
        <p:spPr/>
        <p:txBody>
          <a:bodyPr/>
          <a:p>
            <a:fld id="{7238D564-8D44-44E7-8524-D00B551C4285}" type="slidenum">
              <a:t>&lt;#&gt;</a:t>
            </a:fld>
          </a:p>
        </p:txBody>
      </p:sp>
      <p:sp>
        <p:nvSpPr>
          <p:cNvPr id="8" name="PlaceHolder 7"/>
          <p:cNvSpPr>
            <a:spLocks noGrp="1"/>
          </p:cNvSpPr>
          <p:nvPr>
            <p:ph type="dt" idx="2"/>
          </p:nvPr>
        </p:nvSpPr>
        <p:spPr/>
        <p:txBody>
          <a:bodyPr/>
          <a:p>
            <a:r>
              <a:rPr lang="en-US"/>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06"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07"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3"/>
          </p:nvPr>
        </p:nvSpPr>
        <p:spPr/>
        <p:txBody>
          <a:bodyPr/>
          <a:p>
            <a:r>
              <a:t>Footer</a:t>
            </a:r>
          </a:p>
        </p:txBody>
      </p:sp>
      <p:sp>
        <p:nvSpPr>
          <p:cNvPr id="6" name="PlaceHolder 5"/>
          <p:cNvSpPr>
            <a:spLocks noGrp="1"/>
          </p:cNvSpPr>
          <p:nvPr>
            <p:ph type="sldNum" idx="4"/>
          </p:nvPr>
        </p:nvSpPr>
        <p:spPr/>
        <p:txBody>
          <a:bodyPr/>
          <a:p>
            <a:fld id="{F31BD212-EA78-4AD9-90C1-1F73F2F70555}" type="slidenum">
              <a:t>&lt;#&gt;</a:t>
            </a:fld>
          </a:p>
        </p:txBody>
      </p:sp>
      <p:sp>
        <p:nvSpPr>
          <p:cNvPr id="7" name="PlaceHolder 6"/>
          <p:cNvSpPr>
            <a:spLocks noGrp="1"/>
          </p:cNvSpPr>
          <p:nvPr>
            <p:ph type="dt" idx="2"/>
          </p:nvPr>
        </p:nvSpPr>
        <p:spPr/>
        <p:txBody>
          <a:bodyPr/>
          <a:p>
            <a:r>
              <a:rPr lang="en-US"/>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09"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0"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1"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2"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3"/>
          </p:nvPr>
        </p:nvSpPr>
        <p:spPr/>
        <p:txBody>
          <a:bodyPr/>
          <a:p>
            <a:r>
              <a:t>Footer</a:t>
            </a:r>
          </a:p>
        </p:txBody>
      </p:sp>
      <p:sp>
        <p:nvSpPr>
          <p:cNvPr id="8" name="PlaceHolder 7"/>
          <p:cNvSpPr>
            <a:spLocks noGrp="1"/>
          </p:cNvSpPr>
          <p:nvPr>
            <p:ph type="sldNum" idx="4"/>
          </p:nvPr>
        </p:nvSpPr>
        <p:spPr/>
        <p:txBody>
          <a:bodyPr/>
          <a:p>
            <a:fld id="{A4402A49-87C7-4DC2-8C0D-624A1258E9E3}" type="slidenum">
              <a:t>&lt;#&gt;</a:t>
            </a:fld>
          </a:p>
        </p:txBody>
      </p:sp>
      <p:sp>
        <p:nvSpPr>
          <p:cNvPr id="9" name="PlaceHolder 8"/>
          <p:cNvSpPr>
            <a:spLocks noGrp="1"/>
          </p:cNvSpPr>
          <p:nvPr>
            <p:ph type="dt" idx="2"/>
          </p:nvPr>
        </p:nvSpPr>
        <p:spPr/>
        <p:txBody>
          <a:bodyPr/>
          <a:p>
            <a:r>
              <a:rPr lang="en-US"/>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14"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5"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6"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7"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8"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9"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3"/>
          </p:nvPr>
        </p:nvSpPr>
        <p:spPr/>
        <p:txBody>
          <a:bodyPr/>
          <a:p>
            <a:r>
              <a:t>Footer</a:t>
            </a:r>
          </a:p>
        </p:txBody>
      </p:sp>
      <p:sp>
        <p:nvSpPr>
          <p:cNvPr id="10" name="PlaceHolder 9"/>
          <p:cNvSpPr>
            <a:spLocks noGrp="1"/>
          </p:cNvSpPr>
          <p:nvPr>
            <p:ph type="sldNum" idx="4"/>
          </p:nvPr>
        </p:nvSpPr>
        <p:spPr/>
        <p:txBody>
          <a:bodyPr/>
          <a:p>
            <a:fld id="{F76DA270-7AB0-490B-A2FD-820D6CD3760B}" type="slidenum">
              <a:t>&lt;#&gt;</a:t>
            </a:fld>
          </a:p>
        </p:txBody>
      </p:sp>
      <p:sp>
        <p:nvSpPr>
          <p:cNvPr id="11" name="PlaceHolder 10"/>
          <p:cNvSpPr>
            <a:spLocks noGrp="1"/>
          </p:cNvSpPr>
          <p:nvPr>
            <p:ph type="dt" idx="2"/>
          </p:nvPr>
        </p:nvSpPr>
        <p:spPr/>
        <p:txBody>
          <a:bodyPr/>
          <a:p>
            <a:r>
              <a:rPr lang="en-US"/>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6"/>
          </p:nvPr>
        </p:nvSpPr>
        <p:spPr/>
        <p:txBody>
          <a:bodyPr/>
          <a:p>
            <a:r>
              <a:t>Footer</a:t>
            </a:r>
          </a:p>
        </p:txBody>
      </p:sp>
      <p:sp>
        <p:nvSpPr>
          <p:cNvPr id="3" name="PlaceHolder 2"/>
          <p:cNvSpPr>
            <a:spLocks noGrp="1"/>
          </p:cNvSpPr>
          <p:nvPr>
            <p:ph type="sldNum" idx="7"/>
          </p:nvPr>
        </p:nvSpPr>
        <p:spPr/>
        <p:txBody>
          <a:bodyPr/>
          <a:p>
            <a:fld id="{75F72496-6331-4AD4-B8C2-1DAC647EF7B3}" type="slidenum">
              <a:t>&lt;#&gt;</a:t>
            </a:fld>
          </a:p>
        </p:txBody>
      </p:sp>
      <p:sp>
        <p:nvSpPr>
          <p:cNvPr id="4" name="PlaceHolder 3"/>
          <p:cNvSpPr>
            <a:spLocks noGrp="1"/>
          </p:cNvSpPr>
          <p:nvPr>
            <p:ph type="dt" idx="5"/>
          </p:nvPr>
        </p:nvSpPr>
        <p:spPr/>
        <p:txBody>
          <a:bodyPr/>
          <a:p>
            <a:r>
              <a:rPr lang="en-US"/>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26"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6"/>
          </p:nvPr>
        </p:nvSpPr>
        <p:spPr/>
        <p:txBody>
          <a:bodyPr/>
          <a:p>
            <a:r>
              <a:t>Footer</a:t>
            </a:r>
          </a:p>
        </p:txBody>
      </p:sp>
      <p:sp>
        <p:nvSpPr>
          <p:cNvPr id="5" name="PlaceHolder 4"/>
          <p:cNvSpPr>
            <a:spLocks noGrp="1"/>
          </p:cNvSpPr>
          <p:nvPr>
            <p:ph type="sldNum" idx="7"/>
          </p:nvPr>
        </p:nvSpPr>
        <p:spPr/>
        <p:txBody>
          <a:bodyPr/>
          <a:p>
            <a:fld id="{7F6E230B-22AC-4355-9722-6D83B524A6E4}" type="slidenum">
              <a:t>&lt;#&gt;</a:t>
            </a:fld>
          </a:p>
        </p:txBody>
      </p:sp>
      <p:sp>
        <p:nvSpPr>
          <p:cNvPr id="6" name="PlaceHolder 5"/>
          <p:cNvSpPr>
            <a:spLocks noGrp="1"/>
          </p:cNvSpPr>
          <p:nvPr>
            <p:ph type="dt" idx="5"/>
          </p:nvPr>
        </p:nvSpPr>
        <p:spPr/>
        <p:txBody>
          <a:bodyPr/>
          <a:p>
            <a:r>
              <a:rPr lang="en-US"/>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28"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6"/>
          </p:nvPr>
        </p:nvSpPr>
        <p:spPr/>
        <p:txBody>
          <a:bodyPr/>
          <a:p>
            <a:r>
              <a:t>Footer</a:t>
            </a:r>
          </a:p>
        </p:txBody>
      </p:sp>
      <p:sp>
        <p:nvSpPr>
          <p:cNvPr id="5" name="PlaceHolder 4"/>
          <p:cNvSpPr>
            <a:spLocks noGrp="1"/>
          </p:cNvSpPr>
          <p:nvPr>
            <p:ph type="sldNum" idx="7"/>
          </p:nvPr>
        </p:nvSpPr>
        <p:spPr/>
        <p:txBody>
          <a:bodyPr/>
          <a:p>
            <a:fld id="{481D0AF8-5641-408A-BAFF-CBE1DB7D4845}" type="slidenum">
              <a:t>&lt;#&gt;</a:t>
            </a:fld>
          </a:p>
        </p:txBody>
      </p:sp>
      <p:sp>
        <p:nvSpPr>
          <p:cNvPr id="6" name="PlaceHolder 5"/>
          <p:cNvSpPr>
            <a:spLocks noGrp="1"/>
          </p:cNvSpPr>
          <p:nvPr>
            <p:ph type="dt" idx="5"/>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0"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1"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sldNum" idx="1"/>
          </p:nvPr>
        </p:nvSpPr>
        <p:spPr/>
        <p:txBody>
          <a:bodyPr/>
          <a:p>
            <a:fld id="{146B001B-BD28-4CC0-A5A0-2EAFB1E44367}" type="slidenum">
              <a:t>&lt;#&gt;</a:t>
            </a:fld>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30"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31"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6"/>
          </p:nvPr>
        </p:nvSpPr>
        <p:spPr/>
        <p:txBody>
          <a:bodyPr/>
          <a:p>
            <a:r>
              <a:t>Footer</a:t>
            </a:r>
          </a:p>
        </p:txBody>
      </p:sp>
      <p:sp>
        <p:nvSpPr>
          <p:cNvPr id="6" name="PlaceHolder 5"/>
          <p:cNvSpPr>
            <a:spLocks noGrp="1"/>
          </p:cNvSpPr>
          <p:nvPr>
            <p:ph type="sldNum" idx="7"/>
          </p:nvPr>
        </p:nvSpPr>
        <p:spPr/>
        <p:txBody>
          <a:bodyPr/>
          <a:p>
            <a:fld id="{7BFB54B1-8E0B-4E5B-98AF-2B59AB4FDD09}" type="slidenum">
              <a:t>&lt;#&gt;</a:t>
            </a:fld>
          </a:p>
        </p:txBody>
      </p:sp>
      <p:sp>
        <p:nvSpPr>
          <p:cNvPr id="7" name="PlaceHolder 6"/>
          <p:cNvSpPr>
            <a:spLocks noGrp="1"/>
          </p:cNvSpPr>
          <p:nvPr>
            <p:ph type="dt" idx="5"/>
          </p:nvPr>
        </p:nvSpPr>
        <p:spPr/>
        <p:txBody>
          <a:bodyPr/>
          <a:p>
            <a:r>
              <a:rPr lang="en-US"/>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6"/>
          </p:nvPr>
        </p:nvSpPr>
        <p:spPr/>
        <p:txBody>
          <a:bodyPr/>
          <a:p>
            <a:r>
              <a:t>Footer</a:t>
            </a:r>
          </a:p>
        </p:txBody>
      </p:sp>
      <p:sp>
        <p:nvSpPr>
          <p:cNvPr id="4" name="PlaceHolder 3"/>
          <p:cNvSpPr>
            <a:spLocks noGrp="1"/>
          </p:cNvSpPr>
          <p:nvPr>
            <p:ph type="sldNum" idx="7"/>
          </p:nvPr>
        </p:nvSpPr>
        <p:spPr/>
        <p:txBody>
          <a:bodyPr/>
          <a:p>
            <a:fld id="{2F94378D-5D0E-4FCA-91F9-D7E186E6EBCB}" type="slidenum">
              <a:t>&lt;#&gt;</a:t>
            </a:fld>
          </a:p>
        </p:txBody>
      </p:sp>
      <p:sp>
        <p:nvSpPr>
          <p:cNvPr id="5" name="PlaceHolder 4"/>
          <p:cNvSpPr>
            <a:spLocks noGrp="1"/>
          </p:cNvSpPr>
          <p:nvPr>
            <p:ph type="dt" idx="5"/>
          </p:nvPr>
        </p:nvSpPr>
        <p:spPr/>
        <p:txBody>
          <a:bodyPr/>
          <a:p>
            <a:r>
              <a:rPr lang="en-US"/>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3"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6"/>
          </p:nvPr>
        </p:nvSpPr>
        <p:spPr/>
        <p:txBody>
          <a:bodyPr/>
          <a:p>
            <a:r>
              <a:t>Footer</a:t>
            </a:r>
          </a:p>
        </p:txBody>
      </p:sp>
      <p:sp>
        <p:nvSpPr>
          <p:cNvPr id="4" name="PlaceHolder 3"/>
          <p:cNvSpPr>
            <a:spLocks noGrp="1"/>
          </p:cNvSpPr>
          <p:nvPr>
            <p:ph type="sldNum" idx="7"/>
          </p:nvPr>
        </p:nvSpPr>
        <p:spPr/>
        <p:txBody>
          <a:bodyPr/>
          <a:p>
            <a:fld id="{7077F111-D57E-4CE0-A10C-2B23028F00F2}" type="slidenum">
              <a:t>&lt;#&gt;</a:t>
            </a:fld>
          </a:p>
        </p:txBody>
      </p:sp>
      <p:sp>
        <p:nvSpPr>
          <p:cNvPr id="5" name="PlaceHolder 4"/>
          <p:cNvSpPr>
            <a:spLocks noGrp="1"/>
          </p:cNvSpPr>
          <p:nvPr>
            <p:ph type="dt" idx="5"/>
          </p:nvPr>
        </p:nvSpPr>
        <p:spPr/>
        <p:txBody>
          <a:bodyPr/>
          <a:p>
            <a:r>
              <a:rPr lang="en-US"/>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35"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36"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37"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7"/>
          </p:nvPr>
        </p:nvSpPr>
        <p:spPr/>
        <p:txBody>
          <a:bodyPr/>
          <a:p>
            <a:fld id="{C9453D5D-46E3-4BBC-8E38-35436E92FC68}" type="slidenum">
              <a:t>&lt;#&gt;</a:t>
            </a:fld>
          </a:p>
        </p:txBody>
      </p:sp>
      <p:sp>
        <p:nvSpPr>
          <p:cNvPr id="8" name="PlaceHolder 7"/>
          <p:cNvSpPr>
            <a:spLocks noGrp="1"/>
          </p:cNvSpPr>
          <p:nvPr>
            <p:ph type="dt" idx="5"/>
          </p:nvPr>
        </p:nvSpPr>
        <p:spPr/>
        <p:txBody>
          <a:bodyPr/>
          <a:p>
            <a:r>
              <a:rPr lang="en-US"/>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39"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40"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41"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7"/>
          </p:nvPr>
        </p:nvSpPr>
        <p:spPr/>
        <p:txBody>
          <a:bodyPr/>
          <a:p>
            <a:fld id="{BCB51219-01CA-4060-9F91-C14BAD496703}" type="slidenum">
              <a:t>&lt;#&gt;</a:t>
            </a:fld>
          </a:p>
        </p:txBody>
      </p:sp>
      <p:sp>
        <p:nvSpPr>
          <p:cNvPr id="8" name="PlaceHolder 7"/>
          <p:cNvSpPr>
            <a:spLocks noGrp="1"/>
          </p:cNvSpPr>
          <p:nvPr>
            <p:ph type="dt" idx="5"/>
          </p:nvPr>
        </p:nvSpPr>
        <p:spPr/>
        <p:txBody>
          <a:bodyPr/>
          <a:p>
            <a:r>
              <a:rPr lang="en-US"/>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43"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44"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45"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6"/>
          </p:nvPr>
        </p:nvSpPr>
        <p:spPr/>
        <p:txBody>
          <a:bodyPr/>
          <a:p>
            <a:r>
              <a:t>Footer</a:t>
            </a:r>
          </a:p>
        </p:txBody>
      </p:sp>
      <p:sp>
        <p:nvSpPr>
          <p:cNvPr id="7" name="PlaceHolder 6"/>
          <p:cNvSpPr>
            <a:spLocks noGrp="1"/>
          </p:cNvSpPr>
          <p:nvPr>
            <p:ph type="sldNum" idx="7"/>
          </p:nvPr>
        </p:nvSpPr>
        <p:spPr/>
        <p:txBody>
          <a:bodyPr/>
          <a:p>
            <a:fld id="{BC8619EC-82C4-4395-8544-81806DD1F847}" type="slidenum">
              <a:t>&lt;#&gt;</a:t>
            </a:fld>
          </a:p>
        </p:txBody>
      </p:sp>
      <p:sp>
        <p:nvSpPr>
          <p:cNvPr id="8" name="PlaceHolder 7"/>
          <p:cNvSpPr>
            <a:spLocks noGrp="1"/>
          </p:cNvSpPr>
          <p:nvPr>
            <p:ph type="dt" idx="5"/>
          </p:nvPr>
        </p:nvSpPr>
        <p:spPr/>
        <p:txBody>
          <a:bodyPr/>
          <a:p>
            <a:r>
              <a:rPr lang="en-US"/>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47"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48"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6"/>
          </p:nvPr>
        </p:nvSpPr>
        <p:spPr/>
        <p:txBody>
          <a:bodyPr/>
          <a:p>
            <a:r>
              <a:t>Footer</a:t>
            </a:r>
          </a:p>
        </p:txBody>
      </p:sp>
      <p:sp>
        <p:nvSpPr>
          <p:cNvPr id="6" name="PlaceHolder 5"/>
          <p:cNvSpPr>
            <a:spLocks noGrp="1"/>
          </p:cNvSpPr>
          <p:nvPr>
            <p:ph type="sldNum" idx="7"/>
          </p:nvPr>
        </p:nvSpPr>
        <p:spPr/>
        <p:txBody>
          <a:bodyPr/>
          <a:p>
            <a:fld id="{E7C53E42-38F6-47A5-99ED-C0E8E088D1E8}" type="slidenum">
              <a:t>&lt;#&gt;</a:t>
            </a:fld>
          </a:p>
        </p:txBody>
      </p:sp>
      <p:sp>
        <p:nvSpPr>
          <p:cNvPr id="7" name="PlaceHolder 6"/>
          <p:cNvSpPr>
            <a:spLocks noGrp="1"/>
          </p:cNvSpPr>
          <p:nvPr>
            <p:ph type="dt" idx="5"/>
          </p:nvPr>
        </p:nvSpPr>
        <p:spPr/>
        <p:txBody>
          <a:bodyPr/>
          <a:p>
            <a:r>
              <a:rPr lang="en-US"/>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50"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1"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2"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3"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6"/>
          </p:nvPr>
        </p:nvSpPr>
        <p:spPr/>
        <p:txBody>
          <a:bodyPr/>
          <a:p>
            <a:r>
              <a:t>Footer</a:t>
            </a:r>
          </a:p>
        </p:txBody>
      </p:sp>
      <p:sp>
        <p:nvSpPr>
          <p:cNvPr id="8" name="PlaceHolder 7"/>
          <p:cNvSpPr>
            <a:spLocks noGrp="1"/>
          </p:cNvSpPr>
          <p:nvPr>
            <p:ph type="sldNum" idx="7"/>
          </p:nvPr>
        </p:nvSpPr>
        <p:spPr/>
        <p:txBody>
          <a:bodyPr/>
          <a:p>
            <a:fld id="{855F4217-DE98-4733-AC64-79BFE4A45448}" type="slidenum">
              <a:t>&lt;#&gt;</a:t>
            </a:fld>
          </a:p>
        </p:txBody>
      </p:sp>
      <p:sp>
        <p:nvSpPr>
          <p:cNvPr id="9" name="PlaceHolder 8"/>
          <p:cNvSpPr>
            <a:spLocks noGrp="1"/>
          </p:cNvSpPr>
          <p:nvPr>
            <p:ph type="dt" idx="5"/>
          </p:nvPr>
        </p:nvSpPr>
        <p:spPr/>
        <p:txBody>
          <a:bodyPr/>
          <a:p>
            <a:r>
              <a:rPr lang="en-US"/>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55"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6"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7"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8"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59"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60"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6"/>
          </p:nvPr>
        </p:nvSpPr>
        <p:spPr/>
        <p:txBody>
          <a:bodyPr/>
          <a:p>
            <a:r>
              <a:t>Footer</a:t>
            </a:r>
          </a:p>
        </p:txBody>
      </p:sp>
      <p:sp>
        <p:nvSpPr>
          <p:cNvPr id="10" name="PlaceHolder 9"/>
          <p:cNvSpPr>
            <a:spLocks noGrp="1"/>
          </p:cNvSpPr>
          <p:nvPr>
            <p:ph type="sldNum" idx="7"/>
          </p:nvPr>
        </p:nvSpPr>
        <p:spPr/>
        <p:txBody>
          <a:bodyPr/>
          <a:p>
            <a:fld id="{E473FE79-441A-40BC-81A4-6A7B668B5E5B}" type="slidenum">
              <a:t>&lt;#&gt;</a:t>
            </a:fld>
          </a:p>
        </p:txBody>
      </p:sp>
      <p:sp>
        <p:nvSpPr>
          <p:cNvPr id="11" name="PlaceHolder 10"/>
          <p:cNvSpPr>
            <a:spLocks noGrp="1"/>
          </p:cNvSpPr>
          <p:nvPr>
            <p:ph type="dt" idx="5"/>
          </p:nvPr>
        </p:nvSpPr>
        <p:spPr/>
        <p:txBody>
          <a:bodyPr/>
          <a:p>
            <a:r>
              <a:rPr lang="en-US"/>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p>
            <a:r>
              <a:t>Footer</a:t>
            </a:r>
          </a:p>
        </p:txBody>
      </p:sp>
      <p:sp>
        <p:nvSpPr>
          <p:cNvPr id="3" name="PlaceHolder 2"/>
          <p:cNvSpPr>
            <a:spLocks noGrp="1"/>
          </p:cNvSpPr>
          <p:nvPr>
            <p:ph type="sldNum" idx="10"/>
          </p:nvPr>
        </p:nvSpPr>
        <p:spPr/>
        <p:txBody>
          <a:bodyPr/>
          <a:p>
            <a:fld id="{80A05299-39C9-4ADE-A014-1C30798F81DA}" type="slidenum">
              <a:t>&lt;#&gt;</a:t>
            </a:fld>
          </a:p>
        </p:txBody>
      </p:sp>
      <p:sp>
        <p:nvSpPr>
          <p:cNvPr id="4" name="PlaceHolder 3"/>
          <p:cNvSpPr>
            <a:spLocks noGrp="1"/>
          </p:cNvSpPr>
          <p:nvPr>
            <p:ph type="dt" idx="8"/>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sldNum" idx="1"/>
          </p:nvPr>
        </p:nvSpPr>
        <p:spPr/>
        <p:txBody>
          <a:bodyPr/>
          <a:p>
            <a:fld id="{42B48A28-A4B7-4B3C-BCD2-38F7E16E42D0}" type="slidenum">
              <a:t>&lt;#&gt;</a:t>
            </a:fld>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67"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10"/>
          </p:nvPr>
        </p:nvSpPr>
        <p:spPr/>
        <p:txBody>
          <a:bodyPr/>
          <a:p>
            <a:fld id="{30EC51CA-F4B6-4A12-81CF-E2D9B2E90C19}" type="slidenum">
              <a:t>&lt;#&gt;</a:t>
            </a:fld>
          </a:p>
        </p:txBody>
      </p:sp>
      <p:sp>
        <p:nvSpPr>
          <p:cNvPr id="6" name="PlaceHolder 5"/>
          <p:cNvSpPr>
            <a:spLocks noGrp="1"/>
          </p:cNvSpPr>
          <p:nvPr>
            <p:ph type="dt" idx="8"/>
          </p:nvPr>
        </p:nvSpPr>
        <p:spPr/>
        <p:txBody>
          <a:bodyPr/>
          <a:p>
            <a:r>
              <a:rPr lang="en-US"/>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69"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10"/>
          </p:nvPr>
        </p:nvSpPr>
        <p:spPr/>
        <p:txBody>
          <a:bodyPr/>
          <a:p>
            <a:fld id="{E643AA1F-17E5-4F2B-BCCF-7CB32161DADB}" type="slidenum">
              <a:t>&lt;#&gt;</a:t>
            </a:fld>
          </a:p>
        </p:txBody>
      </p:sp>
      <p:sp>
        <p:nvSpPr>
          <p:cNvPr id="6" name="PlaceHolder 5"/>
          <p:cNvSpPr>
            <a:spLocks noGrp="1"/>
          </p:cNvSpPr>
          <p:nvPr>
            <p:ph type="dt" idx="8"/>
          </p:nvPr>
        </p:nvSpPr>
        <p:spPr/>
        <p:txBody>
          <a:bodyPr/>
          <a:p>
            <a:r>
              <a:rPr lang="en-US"/>
              <a:t/>
            </a: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71"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72"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10"/>
          </p:nvPr>
        </p:nvSpPr>
        <p:spPr/>
        <p:txBody>
          <a:bodyPr/>
          <a:p>
            <a:fld id="{8B4FF400-D882-42FB-A3ED-7A3783152ADA}" type="slidenum">
              <a:t>&lt;#&gt;</a:t>
            </a:fld>
          </a:p>
        </p:txBody>
      </p:sp>
      <p:sp>
        <p:nvSpPr>
          <p:cNvPr id="7" name="PlaceHolder 6"/>
          <p:cNvSpPr>
            <a:spLocks noGrp="1"/>
          </p:cNvSpPr>
          <p:nvPr>
            <p:ph type="dt" idx="8"/>
          </p:nvPr>
        </p:nvSpPr>
        <p:spPr/>
        <p:txBody>
          <a:bodyPr/>
          <a:p>
            <a:r>
              <a:rPr lang="en-US"/>
              <a:t/>
            </a: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10"/>
          </p:nvPr>
        </p:nvSpPr>
        <p:spPr/>
        <p:txBody>
          <a:bodyPr/>
          <a:p>
            <a:fld id="{2F53FB92-1871-42B3-97C9-CDD7C2D799F7}" type="slidenum">
              <a:t>&lt;#&gt;</a:t>
            </a:fld>
          </a:p>
        </p:txBody>
      </p:sp>
      <p:sp>
        <p:nvSpPr>
          <p:cNvPr id="5" name="PlaceHolder 4"/>
          <p:cNvSpPr>
            <a:spLocks noGrp="1"/>
          </p:cNvSpPr>
          <p:nvPr>
            <p:ph type="dt" idx="8"/>
          </p:nvPr>
        </p:nvSpPr>
        <p:spPr/>
        <p:txBody>
          <a:bodyPr/>
          <a:p>
            <a:r>
              <a:rPr lang="en-US"/>
              <a:t/>
            </a: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4"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10"/>
          </p:nvPr>
        </p:nvSpPr>
        <p:spPr/>
        <p:txBody>
          <a:bodyPr/>
          <a:p>
            <a:fld id="{8D1793FE-054D-46B6-A221-360988502F1A}" type="slidenum">
              <a:t>&lt;#&gt;</a:t>
            </a:fld>
          </a:p>
        </p:txBody>
      </p:sp>
      <p:sp>
        <p:nvSpPr>
          <p:cNvPr id="5" name="PlaceHolder 4"/>
          <p:cNvSpPr>
            <a:spLocks noGrp="1"/>
          </p:cNvSpPr>
          <p:nvPr>
            <p:ph type="dt" idx="8"/>
          </p:nvPr>
        </p:nvSpPr>
        <p:spPr/>
        <p:txBody>
          <a:bodyPr/>
          <a:p>
            <a:r>
              <a:rPr lang="en-US"/>
              <a:t/>
            </a: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76"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77"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78"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10"/>
          </p:nvPr>
        </p:nvSpPr>
        <p:spPr/>
        <p:txBody>
          <a:bodyPr/>
          <a:p>
            <a:fld id="{44B59A46-6C20-41C7-9A75-40E97C8F5C84}" type="slidenum">
              <a:t>&lt;#&gt;</a:t>
            </a:fld>
          </a:p>
        </p:txBody>
      </p:sp>
      <p:sp>
        <p:nvSpPr>
          <p:cNvPr id="8" name="PlaceHolder 7"/>
          <p:cNvSpPr>
            <a:spLocks noGrp="1"/>
          </p:cNvSpPr>
          <p:nvPr>
            <p:ph type="dt" idx="8"/>
          </p:nvPr>
        </p:nvSpPr>
        <p:spPr/>
        <p:txBody>
          <a:bodyPr/>
          <a:p>
            <a:r>
              <a:rPr lang="en-US"/>
              <a:t/>
            </a: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80"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81"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82"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10"/>
          </p:nvPr>
        </p:nvSpPr>
        <p:spPr/>
        <p:txBody>
          <a:bodyPr/>
          <a:p>
            <a:fld id="{EF0227D6-171B-4158-A57A-11BD42CBA3A9}" type="slidenum">
              <a:t>&lt;#&gt;</a:t>
            </a:fld>
          </a:p>
        </p:txBody>
      </p:sp>
      <p:sp>
        <p:nvSpPr>
          <p:cNvPr id="8" name="PlaceHolder 7"/>
          <p:cNvSpPr>
            <a:spLocks noGrp="1"/>
          </p:cNvSpPr>
          <p:nvPr>
            <p:ph type="dt" idx="8"/>
          </p:nvPr>
        </p:nvSpPr>
        <p:spPr/>
        <p:txBody>
          <a:bodyPr/>
          <a:p>
            <a:r>
              <a:rPr lang="en-US"/>
              <a:t/>
            </a: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84"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85"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86"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10"/>
          </p:nvPr>
        </p:nvSpPr>
        <p:spPr/>
        <p:txBody>
          <a:bodyPr/>
          <a:p>
            <a:fld id="{7053B3D8-33E6-47A1-BE39-5379CD7430E4}" type="slidenum">
              <a:t>&lt;#&gt;</a:t>
            </a:fld>
          </a:p>
        </p:txBody>
      </p:sp>
      <p:sp>
        <p:nvSpPr>
          <p:cNvPr id="8" name="PlaceHolder 7"/>
          <p:cNvSpPr>
            <a:spLocks noGrp="1"/>
          </p:cNvSpPr>
          <p:nvPr>
            <p:ph type="dt" idx="8"/>
          </p:nvPr>
        </p:nvSpPr>
        <p:spPr/>
        <p:txBody>
          <a:bodyPr/>
          <a:p>
            <a:r>
              <a:rPr lang="en-US"/>
              <a:t/>
            </a: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88"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89"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10"/>
          </p:nvPr>
        </p:nvSpPr>
        <p:spPr/>
        <p:txBody>
          <a:bodyPr/>
          <a:p>
            <a:fld id="{4C213C83-E33A-4F67-9D91-D332372420EC}" type="slidenum">
              <a:t>&lt;#&gt;</a:t>
            </a:fld>
          </a:p>
        </p:txBody>
      </p:sp>
      <p:sp>
        <p:nvSpPr>
          <p:cNvPr id="7" name="PlaceHolder 6"/>
          <p:cNvSpPr>
            <a:spLocks noGrp="1"/>
          </p:cNvSpPr>
          <p:nvPr>
            <p:ph type="dt" idx="8"/>
          </p:nvPr>
        </p:nvSpPr>
        <p:spPr/>
        <p:txBody>
          <a:bodyPr/>
          <a:p>
            <a:r>
              <a:rPr lang="en-US"/>
              <a:t/>
            </a: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9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3"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4"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9"/>
          </p:nvPr>
        </p:nvSpPr>
        <p:spPr/>
        <p:txBody>
          <a:bodyPr/>
          <a:p>
            <a:r>
              <a:t>Footer</a:t>
            </a:r>
          </a:p>
        </p:txBody>
      </p:sp>
      <p:sp>
        <p:nvSpPr>
          <p:cNvPr id="8" name="PlaceHolder 7"/>
          <p:cNvSpPr>
            <a:spLocks noGrp="1"/>
          </p:cNvSpPr>
          <p:nvPr>
            <p:ph type="sldNum" idx="10"/>
          </p:nvPr>
        </p:nvSpPr>
        <p:spPr/>
        <p:txBody>
          <a:bodyPr/>
          <a:p>
            <a:fld id="{E0FBB720-9D7E-4724-B734-BD8F65412CEE}" type="slidenum">
              <a:t>&lt;#&gt;</a:t>
            </a:fld>
          </a:p>
        </p:txBody>
      </p:sp>
      <p:sp>
        <p:nvSpPr>
          <p:cNvPr id="9" name="PlaceHolder 8"/>
          <p:cNvSpPr>
            <a:spLocks noGrp="1"/>
          </p:cNvSpPr>
          <p:nvPr>
            <p:ph type="dt" idx="8"/>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sldNum" idx="1"/>
          </p:nvPr>
        </p:nvSpPr>
        <p:spPr/>
        <p:txBody>
          <a:bodyPr/>
          <a:p>
            <a:fld id="{C4704ABC-E51F-457C-8495-AD0AFAEAEA6D}" type="slidenum">
              <a:t>&lt;#&gt;</a:t>
            </a:fld>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96"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7"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8"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99"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00"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01"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9"/>
          </p:nvPr>
        </p:nvSpPr>
        <p:spPr/>
        <p:txBody>
          <a:bodyPr/>
          <a:p>
            <a:r>
              <a:t>Footer</a:t>
            </a:r>
          </a:p>
        </p:txBody>
      </p:sp>
      <p:sp>
        <p:nvSpPr>
          <p:cNvPr id="10" name="PlaceHolder 9"/>
          <p:cNvSpPr>
            <a:spLocks noGrp="1"/>
          </p:cNvSpPr>
          <p:nvPr>
            <p:ph type="sldNum" idx="10"/>
          </p:nvPr>
        </p:nvSpPr>
        <p:spPr/>
        <p:txBody>
          <a:bodyPr/>
          <a:p>
            <a:fld id="{431134AD-A74B-4131-B1BB-B0E47243C521}" type="slidenum">
              <a:t>&lt;#&gt;</a:t>
            </a:fld>
          </a:p>
        </p:txBody>
      </p:sp>
      <p:sp>
        <p:nvSpPr>
          <p:cNvPr id="11" name="PlaceHolder 10"/>
          <p:cNvSpPr>
            <a:spLocks noGrp="1"/>
          </p:cNvSpPr>
          <p:nvPr>
            <p:ph type="dt" idx="8"/>
          </p:nvPr>
        </p:nvSpPr>
        <p:spPr/>
        <p:txBody>
          <a:bodyPr/>
          <a:p>
            <a:r>
              <a:rPr lang="en-US"/>
              <a:t/>
            </a: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2"/>
          </p:nvPr>
        </p:nvSpPr>
        <p:spPr/>
        <p:txBody>
          <a:bodyPr/>
          <a:p>
            <a:r>
              <a:t>Footer</a:t>
            </a:r>
          </a:p>
        </p:txBody>
      </p:sp>
      <p:sp>
        <p:nvSpPr>
          <p:cNvPr id="3" name="PlaceHolder 2"/>
          <p:cNvSpPr>
            <a:spLocks noGrp="1"/>
          </p:cNvSpPr>
          <p:nvPr>
            <p:ph type="sldNum" idx="13"/>
          </p:nvPr>
        </p:nvSpPr>
        <p:spPr/>
        <p:txBody>
          <a:bodyPr/>
          <a:p>
            <a:fld id="{4786ABB7-FA52-4FC4-B7B2-FC2F67B66E0E}" type="slidenum">
              <a:t>&lt;#&gt;</a:t>
            </a:fld>
          </a:p>
        </p:txBody>
      </p:sp>
      <p:sp>
        <p:nvSpPr>
          <p:cNvPr id="4" name="PlaceHolder 3"/>
          <p:cNvSpPr>
            <a:spLocks noGrp="1"/>
          </p:cNvSpPr>
          <p:nvPr>
            <p:ph type="dt" idx="11"/>
          </p:nvPr>
        </p:nvSpPr>
        <p:spPr/>
        <p:txBody>
          <a:bodyPr/>
          <a:p>
            <a:r>
              <a:rPr lang="en-US"/>
              <a:t/>
            </a:r>
          </a:p>
        </p:txBody>
      </p:sp>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07"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08"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12"/>
          </p:nvPr>
        </p:nvSpPr>
        <p:spPr/>
        <p:txBody>
          <a:bodyPr/>
          <a:p>
            <a:r>
              <a:t>Footer</a:t>
            </a:r>
          </a:p>
        </p:txBody>
      </p:sp>
      <p:sp>
        <p:nvSpPr>
          <p:cNvPr id="5" name="PlaceHolder 4"/>
          <p:cNvSpPr>
            <a:spLocks noGrp="1"/>
          </p:cNvSpPr>
          <p:nvPr>
            <p:ph type="sldNum" idx="13"/>
          </p:nvPr>
        </p:nvSpPr>
        <p:spPr/>
        <p:txBody>
          <a:bodyPr/>
          <a:p>
            <a:fld id="{506EB5C2-EE25-436F-B097-E978E89D0AC3}" type="slidenum">
              <a:t>&lt;#&gt;</a:t>
            </a:fld>
          </a:p>
        </p:txBody>
      </p:sp>
      <p:sp>
        <p:nvSpPr>
          <p:cNvPr id="6" name="PlaceHolder 5"/>
          <p:cNvSpPr>
            <a:spLocks noGrp="1"/>
          </p:cNvSpPr>
          <p:nvPr>
            <p:ph type="dt" idx="11"/>
          </p:nvPr>
        </p:nvSpPr>
        <p:spPr/>
        <p:txBody>
          <a:bodyPr/>
          <a:p>
            <a:r>
              <a:rPr lang="en-US"/>
              <a:t/>
            </a: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10"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12"/>
          </p:nvPr>
        </p:nvSpPr>
        <p:spPr/>
        <p:txBody>
          <a:bodyPr/>
          <a:p>
            <a:r>
              <a:t>Footer</a:t>
            </a:r>
          </a:p>
        </p:txBody>
      </p:sp>
      <p:sp>
        <p:nvSpPr>
          <p:cNvPr id="5" name="PlaceHolder 4"/>
          <p:cNvSpPr>
            <a:spLocks noGrp="1"/>
          </p:cNvSpPr>
          <p:nvPr>
            <p:ph type="sldNum" idx="13"/>
          </p:nvPr>
        </p:nvSpPr>
        <p:spPr/>
        <p:txBody>
          <a:bodyPr/>
          <a:p>
            <a:fld id="{882BFD6A-3BFC-45B2-BE4C-1C73002D3CE0}" type="slidenum">
              <a:t>&lt;#&gt;</a:t>
            </a:fld>
          </a:p>
        </p:txBody>
      </p:sp>
      <p:sp>
        <p:nvSpPr>
          <p:cNvPr id="6" name="PlaceHolder 5"/>
          <p:cNvSpPr>
            <a:spLocks noGrp="1"/>
          </p:cNvSpPr>
          <p:nvPr>
            <p:ph type="dt" idx="11"/>
          </p:nvPr>
        </p:nvSpPr>
        <p:spPr/>
        <p:txBody>
          <a:bodyPr/>
          <a:p>
            <a:r>
              <a:rPr lang="en-US"/>
              <a:t/>
            </a: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12"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13"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2"/>
          </p:nvPr>
        </p:nvSpPr>
        <p:spPr/>
        <p:txBody>
          <a:bodyPr/>
          <a:p>
            <a:r>
              <a:t>Footer</a:t>
            </a:r>
          </a:p>
        </p:txBody>
      </p:sp>
      <p:sp>
        <p:nvSpPr>
          <p:cNvPr id="6" name="PlaceHolder 5"/>
          <p:cNvSpPr>
            <a:spLocks noGrp="1"/>
          </p:cNvSpPr>
          <p:nvPr>
            <p:ph type="sldNum" idx="13"/>
          </p:nvPr>
        </p:nvSpPr>
        <p:spPr/>
        <p:txBody>
          <a:bodyPr/>
          <a:p>
            <a:fld id="{F9851CA9-015E-4E54-A6AF-74AA76CEAA46}" type="slidenum">
              <a:t>&lt;#&gt;</a:t>
            </a:fld>
          </a:p>
        </p:txBody>
      </p:sp>
      <p:sp>
        <p:nvSpPr>
          <p:cNvPr id="7" name="PlaceHolder 6"/>
          <p:cNvSpPr>
            <a:spLocks noGrp="1"/>
          </p:cNvSpPr>
          <p:nvPr>
            <p:ph type="dt" idx="11"/>
          </p:nvPr>
        </p:nvSpPr>
        <p:spPr/>
        <p:txBody>
          <a:bodyPr/>
          <a:p>
            <a:r>
              <a:rPr lang="en-US"/>
              <a:t/>
            </a: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1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12"/>
          </p:nvPr>
        </p:nvSpPr>
        <p:spPr/>
        <p:txBody>
          <a:bodyPr/>
          <a:p>
            <a:r>
              <a:t>Footer</a:t>
            </a:r>
          </a:p>
        </p:txBody>
      </p:sp>
      <p:sp>
        <p:nvSpPr>
          <p:cNvPr id="4" name="PlaceHolder 3"/>
          <p:cNvSpPr>
            <a:spLocks noGrp="1"/>
          </p:cNvSpPr>
          <p:nvPr>
            <p:ph type="sldNum" idx="13"/>
          </p:nvPr>
        </p:nvSpPr>
        <p:spPr/>
        <p:txBody>
          <a:bodyPr/>
          <a:p>
            <a:fld id="{0F36E563-D820-4A2E-B9E2-98B82DC364BA}" type="slidenum">
              <a:t>&lt;#&gt;</a:t>
            </a:fld>
          </a:p>
        </p:txBody>
      </p:sp>
      <p:sp>
        <p:nvSpPr>
          <p:cNvPr id="5" name="PlaceHolder 4"/>
          <p:cNvSpPr>
            <a:spLocks noGrp="1"/>
          </p:cNvSpPr>
          <p:nvPr>
            <p:ph type="dt" idx="11"/>
          </p:nvPr>
        </p:nvSpPr>
        <p:spPr/>
        <p:txBody>
          <a:bodyPr/>
          <a:p>
            <a:r>
              <a:rPr lang="en-US"/>
              <a:t/>
            </a: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15"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12"/>
          </p:nvPr>
        </p:nvSpPr>
        <p:spPr/>
        <p:txBody>
          <a:bodyPr/>
          <a:p>
            <a:r>
              <a:t>Footer</a:t>
            </a:r>
          </a:p>
        </p:txBody>
      </p:sp>
      <p:sp>
        <p:nvSpPr>
          <p:cNvPr id="4" name="PlaceHolder 3"/>
          <p:cNvSpPr>
            <a:spLocks noGrp="1"/>
          </p:cNvSpPr>
          <p:nvPr>
            <p:ph type="sldNum" idx="13"/>
          </p:nvPr>
        </p:nvSpPr>
        <p:spPr/>
        <p:txBody>
          <a:bodyPr/>
          <a:p>
            <a:fld id="{32649D6B-F8A9-4A1E-AB56-D5B86DB00CDB}" type="slidenum">
              <a:t>&lt;#&gt;</a:t>
            </a:fld>
          </a:p>
        </p:txBody>
      </p:sp>
      <p:sp>
        <p:nvSpPr>
          <p:cNvPr id="5" name="PlaceHolder 4"/>
          <p:cNvSpPr>
            <a:spLocks noGrp="1"/>
          </p:cNvSpPr>
          <p:nvPr>
            <p:ph type="dt" idx="11"/>
          </p:nvPr>
        </p:nvSpPr>
        <p:spPr/>
        <p:txBody>
          <a:bodyPr/>
          <a:p>
            <a:r>
              <a:rPr lang="en-US"/>
              <a:t/>
            </a: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1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18"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19"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2"/>
          </p:nvPr>
        </p:nvSpPr>
        <p:spPr/>
        <p:txBody>
          <a:bodyPr/>
          <a:p>
            <a:r>
              <a:t>Footer</a:t>
            </a:r>
          </a:p>
        </p:txBody>
      </p:sp>
      <p:sp>
        <p:nvSpPr>
          <p:cNvPr id="7" name="PlaceHolder 6"/>
          <p:cNvSpPr>
            <a:spLocks noGrp="1"/>
          </p:cNvSpPr>
          <p:nvPr>
            <p:ph type="sldNum" idx="13"/>
          </p:nvPr>
        </p:nvSpPr>
        <p:spPr/>
        <p:txBody>
          <a:bodyPr/>
          <a:p>
            <a:fld id="{ED2A7A04-FF76-4A0B-8FFE-9F7408FDB65F}" type="slidenum">
              <a:t>&lt;#&gt;</a:t>
            </a:fld>
          </a:p>
        </p:txBody>
      </p:sp>
      <p:sp>
        <p:nvSpPr>
          <p:cNvPr id="8" name="PlaceHolder 7"/>
          <p:cNvSpPr>
            <a:spLocks noGrp="1"/>
          </p:cNvSpPr>
          <p:nvPr>
            <p:ph type="dt" idx="11"/>
          </p:nvPr>
        </p:nvSpPr>
        <p:spPr/>
        <p:txBody>
          <a:bodyPr/>
          <a:p>
            <a:r>
              <a:rPr lang="en-US"/>
              <a:t/>
            </a: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21"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2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23"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2"/>
          </p:nvPr>
        </p:nvSpPr>
        <p:spPr/>
        <p:txBody>
          <a:bodyPr/>
          <a:p>
            <a:r>
              <a:t>Footer</a:t>
            </a:r>
          </a:p>
        </p:txBody>
      </p:sp>
      <p:sp>
        <p:nvSpPr>
          <p:cNvPr id="7" name="PlaceHolder 6"/>
          <p:cNvSpPr>
            <a:spLocks noGrp="1"/>
          </p:cNvSpPr>
          <p:nvPr>
            <p:ph type="sldNum" idx="13"/>
          </p:nvPr>
        </p:nvSpPr>
        <p:spPr/>
        <p:txBody>
          <a:bodyPr/>
          <a:p>
            <a:fld id="{7AA63241-213F-4279-A41F-789E2272DE12}" type="slidenum">
              <a:t>&lt;#&gt;</a:t>
            </a:fld>
          </a:p>
        </p:txBody>
      </p:sp>
      <p:sp>
        <p:nvSpPr>
          <p:cNvPr id="8" name="PlaceHolder 7"/>
          <p:cNvSpPr>
            <a:spLocks noGrp="1"/>
          </p:cNvSpPr>
          <p:nvPr>
            <p:ph type="dt" idx="11"/>
          </p:nvPr>
        </p:nvSpPr>
        <p:spPr/>
        <p:txBody>
          <a:bodyPr/>
          <a:p>
            <a:r>
              <a:rPr lang="en-US"/>
              <a:t/>
            </a: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25"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26"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27"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2"/>
          </p:nvPr>
        </p:nvSpPr>
        <p:spPr/>
        <p:txBody>
          <a:bodyPr/>
          <a:p>
            <a:r>
              <a:t>Footer</a:t>
            </a:r>
          </a:p>
        </p:txBody>
      </p:sp>
      <p:sp>
        <p:nvSpPr>
          <p:cNvPr id="7" name="PlaceHolder 6"/>
          <p:cNvSpPr>
            <a:spLocks noGrp="1"/>
          </p:cNvSpPr>
          <p:nvPr>
            <p:ph type="sldNum" idx="13"/>
          </p:nvPr>
        </p:nvSpPr>
        <p:spPr/>
        <p:txBody>
          <a:bodyPr/>
          <a:p>
            <a:fld id="{455AD59E-19A7-4FD9-BA64-33012658F826}" type="slidenum">
              <a:t>&lt;#&gt;</a:t>
            </a:fld>
          </a:p>
        </p:txBody>
      </p:sp>
      <p:sp>
        <p:nvSpPr>
          <p:cNvPr id="8" name="PlaceHolder 7"/>
          <p:cNvSpPr>
            <a:spLocks noGrp="1"/>
          </p:cNvSpPr>
          <p:nvPr>
            <p:ph type="dt" idx="11"/>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5"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6"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17"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
          </p:nvPr>
        </p:nvSpPr>
        <p:spPr/>
        <p:txBody>
          <a:bodyPr/>
          <a:p>
            <a:fld id="{7C62826F-201D-41C4-9791-C8EBA4A35C09}" type="slidenum">
              <a:t>&lt;#&gt;</a:t>
            </a:fld>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29"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0"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2"/>
          </p:nvPr>
        </p:nvSpPr>
        <p:spPr/>
        <p:txBody>
          <a:bodyPr/>
          <a:p>
            <a:r>
              <a:t>Footer</a:t>
            </a:r>
          </a:p>
        </p:txBody>
      </p:sp>
      <p:sp>
        <p:nvSpPr>
          <p:cNvPr id="6" name="PlaceHolder 5"/>
          <p:cNvSpPr>
            <a:spLocks noGrp="1"/>
          </p:cNvSpPr>
          <p:nvPr>
            <p:ph type="sldNum" idx="13"/>
          </p:nvPr>
        </p:nvSpPr>
        <p:spPr/>
        <p:txBody>
          <a:bodyPr/>
          <a:p>
            <a:fld id="{E83502F4-30CB-4C5F-9290-6D2B567C91B0}" type="slidenum">
              <a:t>&lt;#&gt;</a:t>
            </a:fld>
          </a:p>
        </p:txBody>
      </p:sp>
      <p:sp>
        <p:nvSpPr>
          <p:cNvPr id="7" name="PlaceHolder 6"/>
          <p:cNvSpPr>
            <a:spLocks noGrp="1"/>
          </p:cNvSpPr>
          <p:nvPr>
            <p:ph type="dt" idx="11"/>
          </p:nvPr>
        </p:nvSpPr>
        <p:spPr/>
        <p:txBody>
          <a:bodyPr/>
          <a:p>
            <a:r>
              <a:rPr lang="en-US"/>
              <a:t/>
            </a: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32"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3"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4"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5"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12"/>
          </p:nvPr>
        </p:nvSpPr>
        <p:spPr/>
        <p:txBody>
          <a:bodyPr/>
          <a:p>
            <a:r>
              <a:t>Footer</a:t>
            </a:r>
          </a:p>
        </p:txBody>
      </p:sp>
      <p:sp>
        <p:nvSpPr>
          <p:cNvPr id="8" name="PlaceHolder 7"/>
          <p:cNvSpPr>
            <a:spLocks noGrp="1"/>
          </p:cNvSpPr>
          <p:nvPr>
            <p:ph type="sldNum" idx="13"/>
          </p:nvPr>
        </p:nvSpPr>
        <p:spPr/>
        <p:txBody>
          <a:bodyPr/>
          <a:p>
            <a:fld id="{4570DDF6-A3FC-40AF-AD67-B6C816418565}" type="slidenum">
              <a:t>&lt;#&gt;</a:t>
            </a:fld>
          </a:p>
        </p:txBody>
      </p:sp>
      <p:sp>
        <p:nvSpPr>
          <p:cNvPr id="9" name="PlaceHolder 8"/>
          <p:cNvSpPr>
            <a:spLocks noGrp="1"/>
          </p:cNvSpPr>
          <p:nvPr>
            <p:ph type="dt" idx="11"/>
          </p:nvPr>
        </p:nvSpPr>
        <p:spPr/>
        <p:txBody>
          <a:bodyPr/>
          <a:p>
            <a:r>
              <a:rPr lang="en-US"/>
              <a:t/>
            </a: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3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37"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8"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39"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40"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41"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42"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12"/>
          </p:nvPr>
        </p:nvSpPr>
        <p:spPr/>
        <p:txBody>
          <a:bodyPr/>
          <a:p>
            <a:r>
              <a:t>Footer</a:t>
            </a:r>
          </a:p>
        </p:txBody>
      </p:sp>
      <p:sp>
        <p:nvSpPr>
          <p:cNvPr id="10" name="PlaceHolder 9"/>
          <p:cNvSpPr>
            <a:spLocks noGrp="1"/>
          </p:cNvSpPr>
          <p:nvPr>
            <p:ph type="sldNum" idx="13"/>
          </p:nvPr>
        </p:nvSpPr>
        <p:spPr/>
        <p:txBody>
          <a:bodyPr/>
          <a:p>
            <a:fld id="{30A6BC77-6F78-4D2D-B34E-0F2C65DECDDA}" type="slidenum">
              <a:t>&lt;#&gt;</a:t>
            </a:fld>
          </a:p>
        </p:txBody>
      </p:sp>
      <p:sp>
        <p:nvSpPr>
          <p:cNvPr id="11" name="PlaceHolder 10"/>
          <p:cNvSpPr>
            <a:spLocks noGrp="1"/>
          </p:cNvSpPr>
          <p:nvPr>
            <p:ph type="dt" idx="11"/>
          </p:nvPr>
        </p:nvSpPr>
        <p:spPr/>
        <p:txBody>
          <a:bodyPr/>
          <a:p>
            <a:r>
              <a:rPr lang="en-US"/>
              <a:t/>
            </a: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4"/>
          </p:nvPr>
        </p:nvSpPr>
        <p:spPr/>
        <p:txBody>
          <a:bodyPr/>
          <a:p>
            <a:fld id="{C08A4B8B-32BF-4502-817D-A007D41C8D5B}" type="slidenum">
              <a:t>&lt;#&gt;</a:t>
            </a:fld>
          </a:p>
        </p:txBody>
      </p:sp>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5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52"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sldNum" idx="14"/>
          </p:nvPr>
        </p:nvSpPr>
        <p:spPr/>
        <p:txBody>
          <a:bodyPr/>
          <a:p>
            <a:fld id="{2E6D4372-4F81-4627-9C62-880B8ABB3BAF}" type="slidenum">
              <a:t>&lt;#&gt;</a:t>
            </a:fld>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54"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sldNum" idx="14"/>
          </p:nvPr>
        </p:nvSpPr>
        <p:spPr/>
        <p:txBody>
          <a:bodyPr/>
          <a:p>
            <a:fld id="{7CCF7D69-7A76-44FC-92F8-0F15F1E324A0}" type="slidenum">
              <a:t>&lt;#&gt;</a:t>
            </a:fld>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56"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57"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sldNum" idx="14"/>
          </p:nvPr>
        </p:nvSpPr>
        <p:spPr/>
        <p:txBody>
          <a:bodyPr/>
          <a:p>
            <a:fld id="{32E47E12-0BEA-43F3-B804-287EB000EF0B}" type="slidenum">
              <a:t>&lt;#&gt;</a:t>
            </a:fld>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5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sldNum" idx="14"/>
          </p:nvPr>
        </p:nvSpPr>
        <p:spPr/>
        <p:txBody>
          <a:bodyPr/>
          <a:p>
            <a:fld id="{D321DA00-57FB-42F0-944D-DC4788434550}" type="slidenum">
              <a:t>&lt;#&gt;</a:t>
            </a:fld>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9"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sldNum" idx="14"/>
          </p:nvPr>
        </p:nvSpPr>
        <p:spPr/>
        <p:txBody>
          <a:bodyPr/>
          <a:p>
            <a:fld id="{6D6E4446-ECFE-4DCD-91D8-AEB0FD122034}" type="slidenum">
              <a:t>&lt;#&gt;</a:t>
            </a:fld>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61"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62"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63"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4"/>
          </p:nvPr>
        </p:nvSpPr>
        <p:spPr/>
        <p:txBody>
          <a:bodyPr/>
          <a:p>
            <a:fld id="{F236DB29-CF4A-41DE-8CEF-C4728F5A4A54}" type="slidenum">
              <a:t>&lt;#&gt;</a:t>
            </a:fld>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19"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0"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1"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
          </p:nvPr>
        </p:nvSpPr>
        <p:spPr/>
        <p:txBody>
          <a:bodyPr/>
          <a:p>
            <a:fld id="{D32188B8-4E99-47F9-BCF8-1479ABD75EA1}" type="slidenum">
              <a:t>&lt;#&gt;</a:t>
            </a:fld>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65"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66"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67"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4"/>
          </p:nvPr>
        </p:nvSpPr>
        <p:spPr/>
        <p:txBody>
          <a:bodyPr/>
          <a:p>
            <a:fld id="{0684B2B3-2855-47EF-B702-2730C728825D}" type="slidenum">
              <a:t>&lt;#&gt;</a:t>
            </a:fld>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69"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0"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1"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4"/>
          </p:nvPr>
        </p:nvSpPr>
        <p:spPr/>
        <p:txBody>
          <a:bodyPr/>
          <a:p>
            <a:fld id="{497E1E5F-E937-46C6-9FDC-495F7779485E}" type="slidenum">
              <a:t>&lt;#&gt;</a:t>
            </a:fld>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73"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4"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sldNum" idx="14"/>
          </p:nvPr>
        </p:nvSpPr>
        <p:spPr/>
        <p:txBody>
          <a:bodyPr/>
          <a:p>
            <a:fld id="{F089985E-7D86-442C-A666-B44C00AB450B}" type="slidenum">
              <a:t>&lt;#&gt;</a:t>
            </a:fld>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76"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7"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8"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79"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sldNum" idx="14"/>
          </p:nvPr>
        </p:nvSpPr>
        <p:spPr/>
        <p:txBody>
          <a:bodyPr/>
          <a:p>
            <a:fld id="{D6E27E55-F76D-4B65-9D7B-5931A384406E}" type="slidenum">
              <a:t>&lt;#&gt;</a:t>
            </a:fld>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81"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2"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3"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4"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5"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86"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sldNum" idx="14"/>
          </p:nvPr>
        </p:nvSpPr>
        <p:spPr/>
        <p:txBody>
          <a:bodyPr/>
          <a:p>
            <a:fld id="{EB44ABB4-A26C-489F-874E-BF160A084ACF}" type="slidenum">
              <a:t>&lt;#&gt;</a:t>
            </a:fld>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6"/>
          </p:nvPr>
        </p:nvSpPr>
        <p:spPr/>
        <p:txBody>
          <a:bodyPr/>
          <a:p>
            <a:r>
              <a:t>Footer</a:t>
            </a:r>
          </a:p>
        </p:txBody>
      </p:sp>
      <p:sp>
        <p:nvSpPr>
          <p:cNvPr id="3" name="PlaceHolder 2"/>
          <p:cNvSpPr>
            <a:spLocks noGrp="1"/>
          </p:cNvSpPr>
          <p:nvPr>
            <p:ph type="sldNum" idx="17"/>
          </p:nvPr>
        </p:nvSpPr>
        <p:spPr/>
        <p:txBody>
          <a:bodyPr/>
          <a:p>
            <a:fld id="{E40D5C8C-1860-4462-9551-0340EFE29742}" type="slidenum">
              <a:t>&lt;#&gt;</a:t>
            </a:fld>
          </a:p>
        </p:txBody>
      </p:sp>
      <p:sp>
        <p:nvSpPr>
          <p:cNvPr id="4" name="PlaceHolder 3"/>
          <p:cNvSpPr>
            <a:spLocks noGrp="1"/>
          </p:cNvSpPr>
          <p:nvPr>
            <p:ph type="dt" idx="15"/>
          </p:nvPr>
        </p:nvSpPr>
        <p:spPr/>
        <p:txBody>
          <a:bodyPr/>
          <a:p>
            <a:r>
              <a:rPr lang="en-US"/>
              <a:t/>
            </a:r>
          </a:p>
        </p:txBody>
      </p:sp>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9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93"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16"/>
          </p:nvPr>
        </p:nvSpPr>
        <p:spPr/>
        <p:txBody>
          <a:bodyPr/>
          <a:p>
            <a:r>
              <a:t>Footer</a:t>
            </a:r>
          </a:p>
        </p:txBody>
      </p:sp>
      <p:sp>
        <p:nvSpPr>
          <p:cNvPr id="5" name="PlaceHolder 4"/>
          <p:cNvSpPr>
            <a:spLocks noGrp="1"/>
          </p:cNvSpPr>
          <p:nvPr>
            <p:ph type="sldNum" idx="17"/>
          </p:nvPr>
        </p:nvSpPr>
        <p:spPr/>
        <p:txBody>
          <a:bodyPr/>
          <a:p>
            <a:fld id="{D545AB27-5D99-44C2-9D69-E48BEE63880C}" type="slidenum">
              <a:t>&lt;#&gt;</a:t>
            </a:fld>
          </a:p>
        </p:txBody>
      </p:sp>
      <p:sp>
        <p:nvSpPr>
          <p:cNvPr id="6" name="PlaceHolder 5"/>
          <p:cNvSpPr>
            <a:spLocks noGrp="1"/>
          </p:cNvSpPr>
          <p:nvPr>
            <p:ph type="dt" idx="15"/>
          </p:nvPr>
        </p:nvSpPr>
        <p:spPr/>
        <p:txBody>
          <a:bodyPr/>
          <a:p>
            <a:r>
              <a:rPr lang="en-US"/>
              <a:t/>
            </a: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4"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95"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16"/>
          </p:nvPr>
        </p:nvSpPr>
        <p:spPr/>
        <p:txBody>
          <a:bodyPr/>
          <a:p>
            <a:r>
              <a:t>Footer</a:t>
            </a:r>
          </a:p>
        </p:txBody>
      </p:sp>
      <p:sp>
        <p:nvSpPr>
          <p:cNvPr id="5" name="PlaceHolder 4"/>
          <p:cNvSpPr>
            <a:spLocks noGrp="1"/>
          </p:cNvSpPr>
          <p:nvPr>
            <p:ph type="sldNum" idx="17"/>
          </p:nvPr>
        </p:nvSpPr>
        <p:spPr/>
        <p:txBody>
          <a:bodyPr/>
          <a:p>
            <a:fld id="{F544F3BA-6FD2-425C-BCBA-F40912DA8BF4}" type="slidenum">
              <a:t>&lt;#&gt;</a:t>
            </a:fld>
          </a:p>
        </p:txBody>
      </p:sp>
      <p:sp>
        <p:nvSpPr>
          <p:cNvPr id="6" name="PlaceHolder 5"/>
          <p:cNvSpPr>
            <a:spLocks noGrp="1"/>
          </p:cNvSpPr>
          <p:nvPr>
            <p:ph type="dt" idx="15"/>
          </p:nvPr>
        </p:nvSpPr>
        <p:spPr/>
        <p:txBody>
          <a:bodyPr/>
          <a:p>
            <a:r>
              <a:rPr lang="en-US"/>
              <a:t/>
            </a: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9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97"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98"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6"/>
          </p:nvPr>
        </p:nvSpPr>
        <p:spPr/>
        <p:txBody>
          <a:bodyPr/>
          <a:p>
            <a:r>
              <a:t>Footer</a:t>
            </a:r>
          </a:p>
        </p:txBody>
      </p:sp>
      <p:sp>
        <p:nvSpPr>
          <p:cNvPr id="6" name="PlaceHolder 5"/>
          <p:cNvSpPr>
            <a:spLocks noGrp="1"/>
          </p:cNvSpPr>
          <p:nvPr>
            <p:ph type="sldNum" idx="17"/>
          </p:nvPr>
        </p:nvSpPr>
        <p:spPr/>
        <p:txBody>
          <a:bodyPr/>
          <a:p>
            <a:fld id="{62D10424-C2EF-4A33-B8CE-277EF901899F}" type="slidenum">
              <a:t>&lt;#&gt;</a:t>
            </a:fld>
          </a:p>
        </p:txBody>
      </p:sp>
      <p:sp>
        <p:nvSpPr>
          <p:cNvPr id="7" name="PlaceHolder 6"/>
          <p:cNvSpPr>
            <a:spLocks noGrp="1"/>
          </p:cNvSpPr>
          <p:nvPr>
            <p:ph type="dt" idx="15"/>
          </p:nvPr>
        </p:nvSpPr>
        <p:spPr/>
        <p:txBody>
          <a:bodyPr/>
          <a:p>
            <a:r>
              <a:rPr lang="en-US"/>
              <a:t/>
            </a: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9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 name="PlaceHolder 2"/>
          <p:cNvSpPr>
            <a:spLocks noGrp="1"/>
          </p:cNvSpPr>
          <p:nvPr>
            <p:ph type="ftr" idx="16"/>
          </p:nvPr>
        </p:nvSpPr>
        <p:spPr/>
        <p:txBody>
          <a:bodyPr/>
          <a:p>
            <a:r>
              <a:t>Footer</a:t>
            </a:r>
          </a:p>
        </p:txBody>
      </p:sp>
      <p:sp>
        <p:nvSpPr>
          <p:cNvPr id="4" name="PlaceHolder 3"/>
          <p:cNvSpPr>
            <a:spLocks noGrp="1"/>
          </p:cNvSpPr>
          <p:nvPr>
            <p:ph type="sldNum" idx="17"/>
          </p:nvPr>
        </p:nvSpPr>
        <p:spPr/>
        <p:txBody>
          <a:bodyPr/>
          <a:p>
            <a:fld id="{99B44ACD-BD67-4BA8-B0BE-B20B49F50F85}" type="slidenum">
              <a:t>&lt;#&gt;</a:t>
            </a:fld>
          </a:p>
        </p:txBody>
      </p:sp>
      <p:sp>
        <p:nvSpPr>
          <p:cNvPr id="5" name="PlaceHolder 4"/>
          <p:cNvSpPr>
            <a:spLocks noGrp="1"/>
          </p:cNvSpPr>
          <p:nvPr>
            <p:ph type="dt" idx="15"/>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23"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4"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25"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sldNum" idx="1"/>
          </p:nvPr>
        </p:nvSpPr>
        <p:spPr/>
        <p:txBody>
          <a:bodyPr/>
          <a:p>
            <a:fld id="{A12F777A-4BEE-4D43-8128-97A8BCDE52DB}" type="slidenum">
              <a:t>&lt;#&gt;</a:t>
            </a:fld>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00"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16"/>
          </p:nvPr>
        </p:nvSpPr>
        <p:spPr/>
        <p:txBody>
          <a:bodyPr/>
          <a:p>
            <a:r>
              <a:t>Footer</a:t>
            </a:r>
          </a:p>
        </p:txBody>
      </p:sp>
      <p:sp>
        <p:nvSpPr>
          <p:cNvPr id="4" name="PlaceHolder 3"/>
          <p:cNvSpPr>
            <a:spLocks noGrp="1"/>
          </p:cNvSpPr>
          <p:nvPr>
            <p:ph type="sldNum" idx="17"/>
          </p:nvPr>
        </p:nvSpPr>
        <p:spPr/>
        <p:txBody>
          <a:bodyPr/>
          <a:p>
            <a:fld id="{69D9DBB4-5622-4B74-8274-5605BA24173B}" type="slidenum">
              <a:t>&lt;#&gt;</a:t>
            </a:fld>
          </a:p>
        </p:txBody>
      </p:sp>
      <p:sp>
        <p:nvSpPr>
          <p:cNvPr id="5" name="PlaceHolder 4"/>
          <p:cNvSpPr>
            <a:spLocks noGrp="1"/>
          </p:cNvSpPr>
          <p:nvPr>
            <p:ph type="dt" idx="15"/>
          </p:nvPr>
        </p:nvSpPr>
        <p:spPr/>
        <p:txBody>
          <a:bodyPr/>
          <a:p>
            <a:r>
              <a:rPr lang="en-US"/>
              <a:t/>
            </a: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02"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03"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04"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6"/>
          </p:nvPr>
        </p:nvSpPr>
        <p:spPr/>
        <p:txBody>
          <a:bodyPr/>
          <a:p>
            <a:r>
              <a:t>Footer</a:t>
            </a:r>
          </a:p>
        </p:txBody>
      </p:sp>
      <p:sp>
        <p:nvSpPr>
          <p:cNvPr id="7" name="PlaceHolder 6"/>
          <p:cNvSpPr>
            <a:spLocks noGrp="1"/>
          </p:cNvSpPr>
          <p:nvPr>
            <p:ph type="sldNum" idx="17"/>
          </p:nvPr>
        </p:nvSpPr>
        <p:spPr/>
        <p:txBody>
          <a:bodyPr/>
          <a:p>
            <a:fld id="{CCA172B7-0183-46D5-AADA-93AD899E7EA3}" type="slidenum">
              <a:t>&lt;#&gt;</a:t>
            </a:fld>
          </a:p>
        </p:txBody>
      </p:sp>
      <p:sp>
        <p:nvSpPr>
          <p:cNvPr id="8" name="PlaceHolder 7"/>
          <p:cNvSpPr>
            <a:spLocks noGrp="1"/>
          </p:cNvSpPr>
          <p:nvPr>
            <p:ph type="dt" idx="15"/>
          </p:nvPr>
        </p:nvSpPr>
        <p:spPr/>
        <p:txBody>
          <a:bodyPr/>
          <a:p>
            <a:r>
              <a:rPr lang="en-US"/>
              <a:t/>
            </a: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06"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07"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08"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6"/>
          </p:nvPr>
        </p:nvSpPr>
        <p:spPr/>
        <p:txBody>
          <a:bodyPr/>
          <a:p>
            <a:r>
              <a:t>Footer</a:t>
            </a:r>
          </a:p>
        </p:txBody>
      </p:sp>
      <p:sp>
        <p:nvSpPr>
          <p:cNvPr id="7" name="PlaceHolder 6"/>
          <p:cNvSpPr>
            <a:spLocks noGrp="1"/>
          </p:cNvSpPr>
          <p:nvPr>
            <p:ph type="sldNum" idx="17"/>
          </p:nvPr>
        </p:nvSpPr>
        <p:spPr/>
        <p:txBody>
          <a:bodyPr/>
          <a:p>
            <a:fld id="{96517D1E-DC07-48CA-AEE4-99117BD61F25}" type="slidenum">
              <a:t>&lt;#&gt;</a:t>
            </a:fld>
          </a:p>
        </p:txBody>
      </p:sp>
      <p:sp>
        <p:nvSpPr>
          <p:cNvPr id="8" name="PlaceHolder 7"/>
          <p:cNvSpPr>
            <a:spLocks noGrp="1"/>
          </p:cNvSpPr>
          <p:nvPr>
            <p:ph type="dt" idx="15"/>
          </p:nvPr>
        </p:nvSpPr>
        <p:spPr/>
        <p:txBody>
          <a:bodyPr/>
          <a:p>
            <a:r>
              <a:rPr lang="en-US"/>
              <a:t/>
            </a: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10"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1"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2"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6" name="PlaceHolder 5"/>
          <p:cNvSpPr>
            <a:spLocks noGrp="1"/>
          </p:cNvSpPr>
          <p:nvPr>
            <p:ph type="ftr" idx="16"/>
          </p:nvPr>
        </p:nvSpPr>
        <p:spPr/>
        <p:txBody>
          <a:bodyPr/>
          <a:p>
            <a:r>
              <a:t>Footer</a:t>
            </a:r>
          </a:p>
        </p:txBody>
      </p:sp>
      <p:sp>
        <p:nvSpPr>
          <p:cNvPr id="7" name="PlaceHolder 6"/>
          <p:cNvSpPr>
            <a:spLocks noGrp="1"/>
          </p:cNvSpPr>
          <p:nvPr>
            <p:ph type="sldNum" idx="17"/>
          </p:nvPr>
        </p:nvSpPr>
        <p:spPr/>
        <p:txBody>
          <a:bodyPr/>
          <a:p>
            <a:fld id="{03355ADE-9590-47ED-9383-C71B1C180C6A}" type="slidenum">
              <a:t>&lt;#&gt;</a:t>
            </a:fld>
          </a:p>
        </p:txBody>
      </p:sp>
      <p:sp>
        <p:nvSpPr>
          <p:cNvPr id="8" name="PlaceHolder 7"/>
          <p:cNvSpPr>
            <a:spLocks noGrp="1"/>
          </p:cNvSpPr>
          <p:nvPr>
            <p:ph type="dt" idx="15"/>
          </p:nvPr>
        </p:nvSpPr>
        <p:spPr/>
        <p:txBody>
          <a:bodyPr/>
          <a:p>
            <a:r>
              <a:rPr lang="en-US"/>
              <a:t/>
            </a: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14"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5"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5" name="PlaceHolder 4"/>
          <p:cNvSpPr>
            <a:spLocks noGrp="1"/>
          </p:cNvSpPr>
          <p:nvPr>
            <p:ph type="ftr" idx="16"/>
          </p:nvPr>
        </p:nvSpPr>
        <p:spPr/>
        <p:txBody>
          <a:bodyPr/>
          <a:p>
            <a:r>
              <a:t>Footer</a:t>
            </a:r>
          </a:p>
        </p:txBody>
      </p:sp>
      <p:sp>
        <p:nvSpPr>
          <p:cNvPr id="6" name="PlaceHolder 5"/>
          <p:cNvSpPr>
            <a:spLocks noGrp="1"/>
          </p:cNvSpPr>
          <p:nvPr>
            <p:ph type="sldNum" idx="17"/>
          </p:nvPr>
        </p:nvSpPr>
        <p:spPr/>
        <p:txBody>
          <a:bodyPr/>
          <a:p>
            <a:fld id="{A1DFB5DE-CC0F-4596-90BA-0BCDA06028EF}" type="slidenum">
              <a:t>&lt;#&gt;</a:t>
            </a:fld>
          </a:p>
        </p:txBody>
      </p:sp>
      <p:sp>
        <p:nvSpPr>
          <p:cNvPr id="7" name="PlaceHolder 6"/>
          <p:cNvSpPr>
            <a:spLocks noGrp="1"/>
          </p:cNvSpPr>
          <p:nvPr>
            <p:ph type="dt" idx="15"/>
          </p:nvPr>
        </p:nvSpPr>
        <p:spPr/>
        <p:txBody>
          <a:bodyPr/>
          <a:p>
            <a:r>
              <a:rPr lang="en-US"/>
              <a:t/>
            </a: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1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19"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0"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7" name="PlaceHolder 6"/>
          <p:cNvSpPr>
            <a:spLocks noGrp="1"/>
          </p:cNvSpPr>
          <p:nvPr>
            <p:ph type="ftr" idx="16"/>
          </p:nvPr>
        </p:nvSpPr>
        <p:spPr/>
        <p:txBody>
          <a:bodyPr/>
          <a:p>
            <a:r>
              <a:t>Footer</a:t>
            </a:r>
          </a:p>
        </p:txBody>
      </p:sp>
      <p:sp>
        <p:nvSpPr>
          <p:cNvPr id="8" name="PlaceHolder 7"/>
          <p:cNvSpPr>
            <a:spLocks noGrp="1"/>
          </p:cNvSpPr>
          <p:nvPr>
            <p:ph type="sldNum" idx="17"/>
          </p:nvPr>
        </p:nvSpPr>
        <p:spPr/>
        <p:txBody>
          <a:bodyPr/>
          <a:p>
            <a:fld id="{FB304E17-5729-4D6E-87B9-CF0E779A38A6}" type="slidenum">
              <a:t>&lt;#&gt;</a:t>
            </a:fld>
          </a:p>
        </p:txBody>
      </p:sp>
      <p:sp>
        <p:nvSpPr>
          <p:cNvPr id="9" name="PlaceHolder 8"/>
          <p:cNvSpPr>
            <a:spLocks noGrp="1"/>
          </p:cNvSpPr>
          <p:nvPr>
            <p:ph type="dt" idx="15"/>
          </p:nvPr>
        </p:nvSpPr>
        <p:spPr/>
        <p:txBody>
          <a:bodyPr/>
          <a:p>
            <a:r>
              <a:rPr lang="en-US"/>
              <a:t/>
            </a: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22" name="PlaceHolder 2"/>
          <p:cNvSpPr>
            <a:spLocks noGrp="1"/>
          </p:cNvSpPr>
          <p:nvPr>
            <p:ph/>
          </p:nvPr>
        </p:nvSpPr>
        <p:spPr>
          <a:xfrm>
            <a:off x="45720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3" name="PlaceHolder 3"/>
          <p:cNvSpPr>
            <a:spLocks noGrp="1"/>
          </p:cNvSpPr>
          <p:nvPr>
            <p:ph/>
          </p:nvPr>
        </p:nvSpPr>
        <p:spPr>
          <a:xfrm>
            <a:off x="323964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4" name="PlaceHolder 4"/>
          <p:cNvSpPr>
            <a:spLocks noGrp="1"/>
          </p:cNvSpPr>
          <p:nvPr>
            <p:ph/>
          </p:nvPr>
        </p:nvSpPr>
        <p:spPr>
          <a:xfrm>
            <a:off x="6022080" y="120348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5" name="PlaceHolder 5"/>
          <p:cNvSpPr>
            <a:spLocks noGrp="1"/>
          </p:cNvSpPr>
          <p:nvPr>
            <p:ph/>
          </p:nvPr>
        </p:nvSpPr>
        <p:spPr>
          <a:xfrm>
            <a:off x="45720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6" name="PlaceHolder 6"/>
          <p:cNvSpPr>
            <a:spLocks noGrp="1"/>
          </p:cNvSpPr>
          <p:nvPr>
            <p:ph/>
          </p:nvPr>
        </p:nvSpPr>
        <p:spPr>
          <a:xfrm>
            <a:off x="323964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327" name="PlaceHolder 7"/>
          <p:cNvSpPr>
            <a:spLocks noGrp="1"/>
          </p:cNvSpPr>
          <p:nvPr>
            <p:ph/>
          </p:nvPr>
        </p:nvSpPr>
        <p:spPr>
          <a:xfrm>
            <a:off x="6022080" y="2761920"/>
            <a:ext cx="2649600" cy="142272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9" name="PlaceHolder 8"/>
          <p:cNvSpPr>
            <a:spLocks noGrp="1"/>
          </p:cNvSpPr>
          <p:nvPr>
            <p:ph type="ftr" idx="16"/>
          </p:nvPr>
        </p:nvSpPr>
        <p:spPr/>
        <p:txBody>
          <a:bodyPr/>
          <a:p>
            <a:r>
              <a:t>Footer</a:t>
            </a:r>
          </a:p>
        </p:txBody>
      </p:sp>
      <p:sp>
        <p:nvSpPr>
          <p:cNvPr id="10" name="PlaceHolder 9"/>
          <p:cNvSpPr>
            <a:spLocks noGrp="1"/>
          </p:cNvSpPr>
          <p:nvPr>
            <p:ph type="sldNum" idx="17"/>
          </p:nvPr>
        </p:nvSpPr>
        <p:spPr/>
        <p:txBody>
          <a:bodyPr/>
          <a:p>
            <a:fld id="{314AACFD-DF85-4F1C-9468-0AE5E3111EF6}" type="slidenum">
              <a:t>&lt;#&gt;</a:t>
            </a:fld>
          </a:p>
        </p:txBody>
      </p:sp>
      <p:sp>
        <p:nvSpPr>
          <p:cNvPr id="11" name="PlaceHolder 10"/>
          <p:cNvSpPr>
            <a:spLocks noGrp="1"/>
          </p:cNvSpPr>
          <p:nvPr>
            <p:ph type="dt" idx="15"/>
          </p:nvPr>
        </p:nvSpPr>
        <p:spPr/>
        <p:txBody>
          <a:bodyPr/>
          <a:p>
            <a:r>
              <a:rPr lang="en-US"/>
              <a:t/>
            </a: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9"/>
          </p:nvPr>
        </p:nvSpPr>
        <p:spPr/>
        <p:txBody>
          <a:bodyPr/>
          <a:p>
            <a:r>
              <a:t>Footer</a:t>
            </a:r>
          </a:p>
        </p:txBody>
      </p:sp>
      <p:sp>
        <p:nvSpPr>
          <p:cNvPr id="3" name="PlaceHolder 2"/>
          <p:cNvSpPr>
            <a:spLocks noGrp="1"/>
          </p:cNvSpPr>
          <p:nvPr>
            <p:ph type="sldNum" idx="20"/>
          </p:nvPr>
        </p:nvSpPr>
        <p:spPr/>
        <p:txBody>
          <a:bodyPr/>
          <a:p>
            <a:fld id="{03C5D08A-3D2D-4566-9BF5-CECA8C027A70}" type="slidenum">
              <a:t>&lt;#&gt;</a:t>
            </a:fld>
          </a:p>
        </p:txBody>
      </p:sp>
      <p:sp>
        <p:nvSpPr>
          <p:cNvPr id="4" name="PlaceHolder 3"/>
          <p:cNvSpPr>
            <a:spLocks noGrp="1"/>
          </p:cNvSpPr>
          <p:nvPr>
            <p:ph type="dt" idx="18"/>
          </p:nvPr>
        </p:nvSpPr>
        <p:spPr/>
        <p:txBody>
          <a:bodyPr/>
          <a:p>
            <a:r>
              <a:rPr lang="en-US"/>
              <a:t/>
            </a:r>
          </a:p>
        </p:txBody>
      </p:sp>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33"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34"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19"/>
          </p:nvPr>
        </p:nvSpPr>
        <p:spPr/>
        <p:txBody>
          <a:bodyPr/>
          <a:p>
            <a:r>
              <a:t>Footer</a:t>
            </a:r>
          </a:p>
        </p:txBody>
      </p:sp>
      <p:sp>
        <p:nvSpPr>
          <p:cNvPr id="5" name="PlaceHolder 4"/>
          <p:cNvSpPr>
            <a:spLocks noGrp="1"/>
          </p:cNvSpPr>
          <p:nvPr>
            <p:ph type="sldNum" idx="20"/>
          </p:nvPr>
        </p:nvSpPr>
        <p:spPr/>
        <p:txBody>
          <a:bodyPr/>
          <a:p>
            <a:fld id="{1C0570DD-DF64-41A3-B5BC-33656B203BF6}" type="slidenum">
              <a:t>&lt;#&gt;</a:t>
            </a:fld>
          </a:p>
        </p:txBody>
      </p:sp>
      <p:sp>
        <p:nvSpPr>
          <p:cNvPr id="6" name="PlaceHolder 5"/>
          <p:cNvSpPr>
            <a:spLocks noGrp="1"/>
          </p:cNvSpPr>
          <p:nvPr>
            <p:ph type="dt" idx="18"/>
          </p:nvPr>
        </p:nvSpPr>
        <p:spPr/>
        <p:txBody>
          <a:bodyPr/>
          <a:p>
            <a:r>
              <a:rPr lang="en-US"/>
              <a:t/>
            </a: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3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endParaRPr b="0" lang="en-US" sz="1400" spc="-1" strike="noStrike">
              <a:solidFill>
                <a:srgbClr val="000000"/>
              </a:solidFill>
              <a:latin typeface="Arial"/>
            </a:endParaRPr>
          </a:p>
        </p:txBody>
      </p:sp>
      <p:sp>
        <p:nvSpPr>
          <p:cNvPr id="336"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a:lnSpc>
                <a:spcPct val="90000"/>
              </a:lnSpc>
              <a:spcBef>
                <a:spcPts val="1417"/>
              </a:spcBef>
              <a:buNone/>
            </a:pPr>
            <a:endParaRPr b="0" lang="en-US" sz="2100" spc="-1" strike="noStrike">
              <a:solidFill>
                <a:srgbClr val="000000"/>
              </a:solidFill>
              <a:latin typeface="Calibri"/>
            </a:endParaRPr>
          </a:p>
        </p:txBody>
      </p:sp>
      <p:sp>
        <p:nvSpPr>
          <p:cNvPr id="4" name="PlaceHolder 3"/>
          <p:cNvSpPr>
            <a:spLocks noGrp="1"/>
          </p:cNvSpPr>
          <p:nvPr>
            <p:ph type="ftr" idx="19"/>
          </p:nvPr>
        </p:nvSpPr>
        <p:spPr/>
        <p:txBody>
          <a:bodyPr/>
          <a:p>
            <a:r>
              <a:t>Footer</a:t>
            </a:r>
          </a:p>
        </p:txBody>
      </p:sp>
      <p:sp>
        <p:nvSpPr>
          <p:cNvPr id="5" name="PlaceHolder 4"/>
          <p:cNvSpPr>
            <a:spLocks noGrp="1"/>
          </p:cNvSpPr>
          <p:nvPr>
            <p:ph type="sldNum" idx="20"/>
          </p:nvPr>
        </p:nvSpPr>
        <p:spPr/>
        <p:txBody>
          <a:bodyPr/>
          <a:p>
            <a:fld id="{2F55A572-0CE0-4749-B85B-30C2A4AB44A5}" type="slidenum">
              <a:t>&lt;#&gt;</a:t>
            </a:fld>
          </a:p>
        </p:txBody>
      </p:sp>
      <p:sp>
        <p:nvSpPr>
          <p:cNvPr id="6" name="PlaceHolder 5"/>
          <p:cNvSpPr>
            <a:spLocks noGrp="1"/>
          </p:cNvSpPr>
          <p:nvPr>
            <p:ph type="dt" idx="18"/>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1.png"/><Relationship Id="rId3" Type="http://schemas.openxmlformats.org/officeDocument/2006/relationships/slideLayout" Target="../slideLayouts/slideLayout109.xml"/><Relationship Id="rId4" Type="http://schemas.openxmlformats.org/officeDocument/2006/relationships/slideLayout" Target="../slideLayouts/slideLayout110.xml"/><Relationship Id="rId5" Type="http://schemas.openxmlformats.org/officeDocument/2006/relationships/slideLayout" Target="../slideLayouts/slideLayout111.xml"/><Relationship Id="rId6" Type="http://schemas.openxmlformats.org/officeDocument/2006/relationships/slideLayout" Target="../slideLayouts/slideLayout112.xml"/><Relationship Id="rId7" Type="http://schemas.openxmlformats.org/officeDocument/2006/relationships/slideLayout" Target="../slideLayouts/slideLayout113.xml"/><Relationship Id="rId8" Type="http://schemas.openxmlformats.org/officeDocument/2006/relationships/slideLayout" Target="../slideLayouts/slideLayout114.xml"/><Relationship Id="rId9" Type="http://schemas.openxmlformats.org/officeDocument/2006/relationships/slideLayout" Target="../slideLayouts/slideLayout115.xml"/><Relationship Id="rId10" Type="http://schemas.openxmlformats.org/officeDocument/2006/relationships/slideLayout" Target="../slideLayouts/slideLayout116.xml"/><Relationship Id="rId11" Type="http://schemas.openxmlformats.org/officeDocument/2006/relationships/slideLayout" Target="../slideLayouts/slideLayout117.xml"/><Relationship Id="rId12" Type="http://schemas.openxmlformats.org/officeDocument/2006/relationships/slideLayout" Target="../slideLayouts/slideLayout118.xml"/><Relationship Id="rId13" Type="http://schemas.openxmlformats.org/officeDocument/2006/relationships/slideLayout" Target="../slideLayouts/slideLayout119.xml"/><Relationship Id="rId14" Type="http://schemas.openxmlformats.org/officeDocument/2006/relationships/slideLayout" Target="../slideLayouts/slideLayout12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12.png"/><Relationship Id="rId3" Type="http://schemas.openxmlformats.org/officeDocument/2006/relationships/slideLayout" Target="../slideLayouts/slideLayout121.xml"/><Relationship Id="rId4" Type="http://schemas.openxmlformats.org/officeDocument/2006/relationships/slideLayout" Target="../slideLayouts/slideLayout122.xml"/><Relationship Id="rId5" Type="http://schemas.openxmlformats.org/officeDocument/2006/relationships/slideLayout" Target="../slideLayouts/slideLayout123.xml"/><Relationship Id="rId6" Type="http://schemas.openxmlformats.org/officeDocument/2006/relationships/slideLayout" Target="../slideLayouts/slideLayout124.xml"/><Relationship Id="rId7" Type="http://schemas.openxmlformats.org/officeDocument/2006/relationships/slideLayout" Target="../slideLayouts/slideLayout125.xml"/><Relationship Id="rId8" Type="http://schemas.openxmlformats.org/officeDocument/2006/relationships/slideLayout" Target="../slideLayouts/slideLayout126.xml"/><Relationship Id="rId9" Type="http://schemas.openxmlformats.org/officeDocument/2006/relationships/slideLayout" Target="../slideLayouts/slideLayout127.xml"/><Relationship Id="rId10" Type="http://schemas.openxmlformats.org/officeDocument/2006/relationships/slideLayout" Target="../slideLayouts/slideLayout128.xml"/><Relationship Id="rId11" Type="http://schemas.openxmlformats.org/officeDocument/2006/relationships/slideLayout" Target="../slideLayouts/slideLayout129.xml"/><Relationship Id="rId12" Type="http://schemas.openxmlformats.org/officeDocument/2006/relationships/slideLayout" Target="../slideLayouts/slideLayout130.xml"/><Relationship Id="rId13" Type="http://schemas.openxmlformats.org/officeDocument/2006/relationships/slideLayout" Target="../slideLayouts/slideLayout131.xml"/><Relationship Id="rId14" Type="http://schemas.openxmlformats.org/officeDocument/2006/relationships/slideLayout" Target="../slideLayouts/slideLayout13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5.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6.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9.png"/><Relationship Id="rId3" Type="http://schemas.openxmlformats.org/officeDocument/2006/relationships/slideLayout" Target="../slideLayouts/slideLayout85.xml"/><Relationship Id="rId4" Type="http://schemas.openxmlformats.org/officeDocument/2006/relationships/slideLayout" Target="../slideLayouts/slideLayout86.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9" Type="http://schemas.openxmlformats.org/officeDocument/2006/relationships/slideLayout" Target="../slideLayouts/slideLayout91.xml"/><Relationship Id="rId10" Type="http://schemas.openxmlformats.org/officeDocument/2006/relationships/slideLayout" Target="../slideLayouts/slideLayout92.xml"/><Relationship Id="rId11" Type="http://schemas.openxmlformats.org/officeDocument/2006/relationships/slideLayout" Target="../slideLayouts/slideLayout93.xml"/><Relationship Id="rId12" Type="http://schemas.openxmlformats.org/officeDocument/2006/relationships/slideLayout" Target="../slideLayouts/slideLayout94.xml"/><Relationship Id="rId13" Type="http://schemas.openxmlformats.org/officeDocument/2006/relationships/slideLayout" Target="../slideLayouts/slideLayout95.xml"/><Relationship Id="rId14"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0.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0" name="PlaceHolder 1"/>
          <p:cNvSpPr>
            <a:spLocks noGrp="1"/>
          </p:cNvSpPr>
          <p:nvPr>
            <p:ph type="body"/>
          </p:nvPr>
        </p:nvSpPr>
        <p:spPr>
          <a:xfrm>
            <a:off x="0" y="0"/>
            <a:ext cx="9143640" cy="5143320"/>
          </a:xfrm>
          <a:prstGeom prst="rect">
            <a:avLst/>
          </a:prstGeom>
          <a:noFill/>
          <a:ln w="0">
            <a:noFill/>
          </a:ln>
        </p:spPr>
        <p:txBody>
          <a:bodyPr lIns="90000" rIns="90000" tIns="45000" bIns="45000" anchor="ctr">
            <a:noAutofit/>
          </a:bodyPr>
          <a:p>
            <a:pPr marL="432000" indent="-324000">
              <a:lnSpc>
                <a:spcPct val="90000"/>
              </a:lnSpc>
              <a:spcBef>
                <a:spcPts val="1417"/>
              </a:spcBef>
              <a:buClr>
                <a:srgbClr val="000000"/>
              </a:buClr>
              <a:buSzPct val="45000"/>
              <a:buFont typeface="Wingdings" charset="2"/>
              <a:buChar char=""/>
            </a:pPr>
            <a:r>
              <a:rPr b="0" lang="en-US" sz="1400" spc="-1" strike="noStrike">
                <a:solidFill>
                  <a:srgbClr val="000000"/>
                </a:solidFill>
                <a:latin typeface="Calibri"/>
              </a:rPr>
              <a:t>Click to edit the outline text format</a:t>
            </a:r>
            <a:endParaRPr b="0" lang="en-US" sz="14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400" spc="-1" strike="noStrike">
                <a:solidFill>
                  <a:srgbClr val="000000"/>
                </a:solidFill>
                <a:latin typeface="Calibri"/>
              </a:rPr>
              <a:t>Second Outline Level</a:t>
            </a:r>
            <a:endParaRPr b="0" lang="en-US" sz="14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400" spc="-1" strike="noStrike">
                <a:solidFill>
                  <a:srgbClr val="000000"/>
                </a:solidFill>
                <a:latin typeface="Calibri"/>
              </a:rPr>
              <a:t>Third Outline Level</a:t>
            </a:r>
            <a:endParaRPr b="0" lang="en-US" sz="14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400" spc="-1" strike="noStrike">
                <a:solidFill>
                  <a:srgbClr val="000000"/>
                </a:solidFill>
                <a:latin typeface="Calibri"/>
              </a:rPr>
              <a:t>Fourth Outline Level</a:t>
            </a:r>
            <a:endParaRPr b="0" lang="en-US" sz="14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Fifth Outline Level</a:t>
            </a:r>
            <a:endParaRPr b="0" lang="en-US" sz="14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Sixth Outline Level</a:t>
            </a:r>
            <a:endParaRPr b="0" lang="en-US" sz="14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Seventh Outline Level</a:t>
            </a:r>
            <a:endParaRPr b="0" lang="en-US" sz="1400" spc="-1" strike="noStrike">
              <a:solidFill>
                <a:srgbClr val="000000"/>
              </a:solidFill>
              <a:latin typeface="Calibri"/>
            </a:endParaRPr>
          </a:p>
        </p:txBody>
      </p:sp>
      <p:sp>
        <p:nvSpPr>
          <p:cNvPr id="1" name="PlaceHolder 2"/>
          <p:cNvSpPr>
            <a:spLocks noGrp="1"/>
          </p:cNvSpPr>
          <p:nvPr>
            <p:ph type="title"/>
          </p:nvPr>
        </p:nvSpPr>
        <p:spPr>
          <a:xfrm>
            <a:off x="432720" y="1127520"/>
            <a:ext cx="7388280" cy="2007360"/>
          </a:xfrm>
          <a:prstGeom prst="rect">
            <a:avLst/>
          </a:prstGeom>
          <a:noFill/>
          <a:ln w="0">
            <a:noFill/>
          </a:ln>
        </p:spPr>
        <p:txBody>
          <a:bodyPr anchor="b">
            <a:noAutofit/>
          </a:bodyPr>
          <a:p>
            <a:pPr>
              <a:lnSpc>
                <a:spcPct val="90000"/>
              </a:lnSpc>
              <a:buNone/>
            </a:pPr>
            <a:r>
              <a:rPr b="0" lang="en-US" sz="5400" spc="-1" strike="noStrike">
                <a:solidFill>
                  <a:srgbClr val="ffffff"/>
                </a:solidFill>
                <a:latin typeface="Calibri Light"/>
              </a:rPr>
              <a:t>CLICK TO EDIT MASTER TITLE STYLE</a:t>
            </a:r>
            <a:endParaRPr b="0" lang="en-US" sz="5400" spc="-1" strike="noStrike">
              <a:solidFill>
                <a:srgbClr val="000000"/>
              </a:solidFill>
              <a:latin typeface="Arial"/>
            </a:endParaRPr>
          </a:p>
        </p:txBody>
      </p:sp>
      <p:sp>
        <p:nvSpPr>
          <p:cNvPr id="2" name="PlaceHolder 3"/>
          <p:cNvSpPr>
            <a:spLocks noGrp="1"/>
          </p:cNvSpPr>
          <p:nvPr>
            <p:ph type="sldNum" idx="1"/>
          </p:nvPr>
        </p:nvSpPr>
        <p:spPr>
          <a:xfrm>
            <a:off x="8717760" y="4801680"/>
            <a:ext cx="35316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037BF136-9156-4875-9CEC-405953FC58C8}"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3" name="Straight Connector 11"/>
          <p:cNvSpPr/>
          <p:nvPr/>
        </p:nvSpPr>
        <p:spPr>
          <a:xfrm>
            <a:off x="432360" y="3387960"/>
            <a:ext cx="7389000" cy="360"/>
          </a:xfrm>
          <a:prstGeom prst="line">
            <a:avLst/>
          </a:prstGeom>
          <a:ln>
            <a:solidFill>
              <a:srgbClr val="ed7d31"/>
            </a:solidFill>
          </a:ln>
        </p:spPr>
        <p:style>
          <a:lnRef idx="1">
            <a:schemeClr val="accent2"/>
          </a:lnRef>
          <a:fillRef idx="0">
            <a:schemeClr val="accent2"/>
          </a:fillRef>
          <a:effectRef idx="0">
            <a:schemeClr val="accent2"/>
          </a:effectRef>
          <a:fontRef idx="minor"/>
        </p:style>
      </p:sp>
      <p:sp>
        <p:nvSpPr>
          <p:cNvPr id="4" name="PlaceHolder 4"/>
          <p:cNvSpPr>
            <a:spLocks noGrp="1"/>
          </p:cNvSpPr>
          <p:nvPr>
            <p:ph type="body"/>
          </p:nvPr>
        </p:nvSpPr>
        <p:spPr>
          <a:xfrm>
            <a:off x="4572000" y="1035720"/>
            <a:ext cx="3559680" cy="1266120"/>
          </a:xfrm>
          <a:prstGeom prst="rect">
            <a:avLst/>
          </a:prstGeom>
          <a:noFill/>
          <a:ln w="0">
            <a:noFill/>
          </a:ln>
        </p:spPr>
        <p:txBody>
          <a:bodyPr anchor="b">
            <a:normAutofit/>
          </a:bodyPr>
          <a:p>
            <a:pPr>
              <a:lnSpc>
                <a:spcPts val="1349"/>
              </a:lnSpc>
              <a:spcBef>
                <a:spcPts val="751"/>
              </a:spcBef>
              <a:buNone/>
              <a:tabLst>
                <a:tab algn="l" pos="0"/>
              </a:tabLst>
            </a:pPr>
            <a:r>
              <a:rPr b="0" lang="en-US" sz="1500" spc="-1" strike="noStrike">
                <a:solidFill>
                  <a:srgbClr val="ffffff"/>
                </a:solidFill>
                <a:latin typeface="Calibri"/>
              </a:rPr>
              <a:t>Click to edit Master text styles</a:t>
            </a:r>
            <a:endParaRPr b="0" lang="en-US" sz="1500" spc="-1" strike="noStrike">
              <a:solidFill>
                <a:srgbClr val="000000"/>
              </a:solidFill>
              <a:latin typeface="Calibri"/>
            </a:endParaRPr>
          </a:p>
          <a:p>
            <a:pPr marL="343080">
              <a:lnSpc>
                <a:spcPts val="1349"/>
              </a:lnSpc>
              <a:spcBef>
                <a:spcPts val="374"/>
              </a:spcBef>
              <a:buNone/>
              <a:tabLst>
                <a:tab algn="l" pos="0"/>
              </a:tabLst>
            </a:pPr>
            <a:r>
              <a:rPr b="0" lang="en-US" sz="1350" spc="-1" strike="noStrike">
                <a:solidFill>
                  <a:srgbClr val="ffffff"/>
                </a:solidFill>
                <a:latin typeface="Calibri"/>
              </a:rPr>
              <a:t>Second level</a:t>
            </a:r>
            <a:endParaRPr b="0" lang="en-US" sz="1350" spc="-1" strike="noStrike">
              <a:solidFill>
                <a:srgbClr val="000000"/>
              </a:solidFill>
              <a:latin typeface="Calibri"/>
            </a:endParaRPr>
          </a:p>
          <a:p>
            <a:pPr marL="685800">
              <a:lnSpc>
                <a:spcPts val="1349"/>
              </a:lnSpc>
              <a:spcBef>
                <a:spcPts val="374"/>
              </a:spcBef>
              <a:buNone/>
              <a:tabLst>
                <a:tab algn="l" pos="0"/>
              </a:tabLst>
            </a:pPr>
            <a:r>
              <a:rPr b="0" lang="en-US" sz="1200" spc="-1" strike="noStrike">
                <a:solidFill>
                  <a:srgbClr val="ffffff"/>
                </a:solidFill>
                <a:latin typeface="Calibri"/>
              </a:rPr>
              <a:t>Third level</a:t>
            </a:r>
            <a:endParaRPr b="0" lang="en-US" sz="1200" spc="-1" strike="noStrike">
              <a:solidFill>
                <a:srgbClr val="000000"/>
              </a:solidFill>
              <a:latin typeface="Calibri"/>
            </a:endParaRPr>
          </a:p>
          <a:p>
            <a:pPr marL="1028880">
              <a:lnSpc>
                <a:spcPts val="1349"/>
              </a:lnSpc>
              <a:spcBef>
                <a:spcPts val="374"/>
              </a:spcBef>
              <a:buNone/>
              <a:tabLst>
                <a:tab algn="l" pos="0"/>
              </a:tabLst>
            </a:pPr>
            <a:r>
              <a:rPr b="0" lang="en-US" sz="1050" spc="-1" strike="noStrike">
                <a:solidFill>
                  <a:srgbClr val="ffffff"/>
                </a:solidFill>
                <a:latin typeface="Calibri"/>
              </a:rPr>
              <a:t>Fourth level</a:t>
            </a:r>
            <a:endParaRPr b="0" lang="en-US" sz="1050" spc="-1" strike="noStrike">
              <a:solidFill>
                <a:srgbClr val="000000"/>
              </a:solidFill>
              <a:latin typeface="Calibri"/>
            </a:endParaRPr>
          </a:p>
          <a:p>
            <a:pPr marL="1371600">
              <a:lnSpc>
                <a:spcPts val="1349"/>
              </a:lnSpc>
              <a:spcBef>
                <a:spcPts val="374"/>
              </a:spcBef>
              <a:buNone/>
              <a:tabLst>
                <a:tab algn="l" pos="0"/>
              </a:tabLst>
            </a:pPr>
            <a:r>
              <a:rPr b="0" lang="en-US" sz="1050" spc="-1" strike="noStrike">
                <a:solidFill>
                  <a:srgbClr val="ffffff"/>
                </a:solidFill>
                <a:latin typeface="Calibri"/>
              </a:rPr>
              <a:t>Fifth level</a:t>
            </a:r>
            <a:endParaRPr b="0" lang="en-US" sz="105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369" name="PlaceHolder 1"/>
          <p:cNvSpPr>
            <a:spLocks noGrp="1"/>
          </p:cNvSpPr>
          <p:nvPr>
            <p:ph type="body"/>
          </p:nvPr>
        </p:nvSpPr>
        <p:spPr>
          <a:xfrm>
            <a:off x="0" y="0"/>
            <a:ext cx="9143640" cy="5143320"/>
          </a:xfrm>
          <a:prstGeom prst="rect">
            <a:avLst/>
          </a:prstGeom>
          <a:noFill/>
          <a:ln w="0">
            <a:noFill/>
          </a:ln>
        </p:spPr>
        <p:txBody>
          <a:bodyPr lIns="90000" rIns="90000" tIns="45000" bIns="45000" anchor="t">
            <a:normAutofit/>
          </a:bodyPr>
          <a:p>
            <a:pPr marL="432000" indent="-324000">
              <a:lnSpc>
                <a:spcPct val="90000"/>
              </a:lnSpc>
              <a:spcBef>
                <a:spcPts val="1417"/>
              </a:spcBef>
              <a:buClr>
                <a:srgbClr val="000000"/>
              </a:buClr>
              <a:buSzPct val="45000"/>
              <a:buFont typeface="Wingdings" charset="2"/>
              <a:buChar char=""/>
            </a:pPr>
            <a:r>
              <a:rPr b="0" lang="en-US" sz="1350" spc="-1" strike="noStrike">
                <a:solidFill>
                  <a:srgbClr val="000000"/>
                </a:solidFill>
                <a:latin typeface="Calibri"/>
              </a:rPr>
              <a:t>Click to edit the outline text format</a:t>
            </a:r>
            <a:endParaRPr b="0" lang="en-US" sz="135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350" spc="-1" strike="noStrike">
                <a:solidFill>
                  <a:srgbClr val="000000"/>
                </a:solidFill>
                <a:latin typeface="Calibri"/>
              </a:rPr>
              <a:t>Second Outline Level</a:t>
            </a:r>
            <a:endParaRPr b="0" lang="en-US" sz="135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Fifth Outline Level</a:t>
            </a:r>
            <a:endParaRPr b="0" lang="en-US" sz="135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Sixth Outline Level</a:t>
            </a:r>
            <a:endParaRPr b="0" lang="en-US" sz="135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Seventh Outline Level</a:t>
            </a:r>
            <a:endParaRPr b="0" lang="en-US" sz="1350" spc="-1" strike="noStrike">
              <a:solidFill>
                <a:srgbClr val="000000"/>
              </a:solidFill>
              <a:latin typeface="Calibri"/>
            </a:endParaRPr>
          </a:p>
        </p:txBody>
      </p:sp>
      <p:sp>
        <p:nvSpPr>
          <p:cNvPr id="370" name="PlaceHolder 2"/>
          <p:cNvSpPr>
            <a:spLocks noGrp="1"/>
          </p:cNvSpPr>
          <p:nvPr>
            <p:ph type="title"/>
          </p:nvPr>
        </p:nvSpPr>
        <p:spPr>
          <a:xfrm>
            <a:off x="457200" y="205200"/>
            <a:ext cx="8229240" cy="858600"/>
          </a:xfrm>
          <a:prstGeom prst="rect">
            <a:avLst/>
          </a:prstGeom>
          <a:noFill/>
          <a:ln w="0">
            <a:noFill/>
          </a:ln>
        </p:spPr>
        <p:txBody>
          <a:bodyPr lIns="0" rIns="0" tIns="0" bIns="0" anchor="ctr">
            <a:noAutofit/>
          </a:bodyPr>
          <a:p>
            <a:r>
              <a:rPr b="0" lang="en-US" sz="1400" spc="-1" strike="noStrike">
                <a:solidFill>
                  <a:srgbClr val="000000"/>
                </a:solidFill>
                <a:latin typeface="Arial"/>
              </a:rPr>
              <a:t>Click to edit the title text format</a:t>
            </a:r>
            <a:endParaRPr b="0" lang="en-US"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407" name="PlaceHolder 1"/>
          <p:cNvSpPr>
            <a:spLocks noGrp="1"/>
          </p:cNvSpPr>
          <p:nvPr>
            <p:ph type="title"/>
          </p:nvPr>
        </p:nvSpPr>
        <p:spPr>
          <a:xfrm>
            <a:off x="720000" y="540000"/>
            <a:ext cx="7703640" cy="605520"/>
          </a:xfrm>
          <a:prstGeom prst="rect">
            <a:avLst/>
          </a:prstGeom>
          <a:noFill/>
          <a:ln w="0">
            <a:noFill/>
          </a:ln>
        </p:spPr>
        <p:txBody>
          <a:bodyPr tIns="91440" bIns="91440" anchor="t">
            <a:noAutofit/>
          </a:bodyPr>
          <a:p>
            <a:r>
              <a:rPr b="0" lang="en-US" sz="3300" spc="-1" strike="noStrike">
                <a:solidFill>
                  <a:srgbClr val="000000"/>
                </a:solidFill>
                <a:latin typeface="Arial"/>
              </a:rPr>
              <a:t>Click to edit the title text format</a:t>
            </a:r>
            <a:endParaRPr b="0" lang="en-US" sz="3300" spc="-1" strike="noStrike">
              <a:solidFill>
                <a:srgbClr val="000000"/>
              </a:solidFill>
              <a:latin typeface="Arial"/>
            </a:endParaRPr>
          </a:p>
        </p:txBody>
      </p:sp>
      <p:sp>
        <p:nvSpPr>
          <p:cNvPr id="408"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100" spc="-1" strike="noStrike">
                <a:solidFill>
                  <a:srgbClr val="000000"/>
                </a:solidFill>
                <a:latin typeface="Calibri"/>
              </a:rPr>
              <a:t>Click to edit the outline text format</a:t>
            </a:r>
            <a:endParaRPr b="0" lang="en-US" sz="21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500" spc="-1" strike="noStrike">
                <a:solidFill>
                  <a:srgbClr val="000000"/>
                </a:solidFill>
                <a:latin typeface="Calibri"/>
              </a:rPr>
              <a:t>Second Outline Level</a:t>
            </a:r>
            <a:endParaRPr b="0" lang="en-US" sz="15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r>
              <a:rPr b="0" lang="en-US" sz="1400" spc="-1" strike="noStrike">
                <a:solidFill>
                  <a:srgbClr val="000000"/>
                </a:solidFill>
                <a:latin typeface="Arial"/>
              </a:rPr>
              <a:t>Click to edit the title text format</a:t>
            </a:r>
            <a:endParaRPr b="0" lang="en-US" sz="1400" spc="-1" strike="noStrike">
              <a:solidFill>
                <a:srgbClr val="000000"/>
              </a:solidFill>
              <a:latin typeface="Arial"/>
            </a:endParaRPr>
          </a:p>
        </p:txBody>
      </p:sp>
      <p:sp>
        <p:nvSpPr>
          <p:cNvPr id="42"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100" spc="-1" strike="noStrike">
                <a:solidFill>
                  <a:srgbClr val="000000"/>
                </a:solidFill>
                <a:latin typeface="Calibri"/>
              </a:rPr>
              <a:t>Click to edit the outline text format</a:t>
            </a:r>
            <a:endParaRPr b="0" lang="en-US" sz="21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500" spc="-1" strike="noStrike">
                <a:solidFill>
                  <a:srgbClr val="000000"/>
                </a:solidFill>
                <a:latin typeface="Calibri"/>
              </a:rPr>
              <a:t>Second Outline Level</a:t>
            </a:r>
            <a:endParaRPr b="0" lang="en-US" sz="15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79" name="PlaceHolder 1"/>
          <p:cNvSpPr>
            <a:spLocks noGrp="1"/>
          </p:cNvSpPr>
          <p:nvPr>
            <p:ph type="dt" idx="2"/>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80" name="PlaceHolder 2"/>
          <p:cNvSpPr>
            <a:spLocks noGrp="1"/>
          </p:cNvSpPr>
          <p:nvPr>
            <p:ph type="ftr" idx="3"/>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81" name="PlaceHolder 3"/>
          <p:cNvSpPr>
            <a:spLocks noGrp="1"/>
          </p:cNvSpPr>
          <p:nvPr>
            <p:ph type="sldNum" idx="4"/>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8D39122D-916F-4F60-8475-BF641880F6F7}"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82" name="PlaceHolder 4"/>
          <p:cNvSpPr>
            <a:spLocks noGrp="1"/>
          </p:cNvSpPr>
          <p:nvPr>
            <p:ph type="title"/>
          </p:nvPr>
        </p:nvSpPr>
        <p:spPr>
          <a:xfrm>
            <a:off x="457200" y="205200"/>
            <a:ext cx="8229240" cy="858600"/>
          </a:xfrm>
          <a:prstGeom prst="rect">
            <a:avLst/>
          </a:prstGeom>
          <a:noFill/>
          <a:ln w="0">
            <a:noFill/>
          </a:ln>
        </p:spPr>
        <p:txBody>
          <a:bodyPr lIns="0" rIns="0" tIns="0" bIns="0" anchor="ctr">
            <a:noAutofit/>
          </a:bodyPr>
          <a:p>
            <a:r>
              <a:rPr b="0" lang="en-US" sz="1400" spc="-1" strike="noStrike">
                <a:solidFill>
                  <a:srgbClr val="000000"/>
                </a:solidFill>
                <a:latin typeface="Arial"/>
              </a:rPr>
              <a:t>Click to edit the title text format</a:t>
            </a:r>
            <a:endParaRPr b="0" lang="en-US" sz="1400" spc="-1" strike="noStrike">
              <a:solidFill>
                <a:srgbClr val="000000"/>
              </a:solidFill>
              <a:latin typeface="Arial"/>
            </a:endParaRPr>
          </a:p>
        </p:txBody>
      </p:sp>
      <p:sp>
        <p:nvSpPr>
          <p:cNvPr id="83" name="PlaceHolder 5"/>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100" spc="-1" strike="noStrike">
                <a:solidFill>
                  <a:srgbClr val="000000"/>
                </a:solidFill>
                <a:latin typeface="Calibri"/>
              </a:rPr>
              <a:t>Click to edit the outline text format</a:t>
            </a:r>
            <a:endParaRPr b="0" lang="en-US" sz="21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500" spc="-1" strike="noStrike">
                <a:solidFill>
                  <a:srgbClr val="000000"/>
                </a:solidFill>
                <a:latin typeface="Calibri"/>
              </a:rPr>
              <a:t>Second Outline Level</a:t>
            </a:r>
            <a:endParaRPr b="0" lang="en-US" sz="15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120" name="PlaceHolder 1"/>
          <p:cNvSpPr>
            <a:spLocks noGrp="1"/>
          </p:cNvSpPr>
          <p:nvPr>
            <p:ph type="title"/>
          </p:nvPr>
        </p:nvSpPr>
        <p:spPr>
          <a:xfrm>
            <a:off x="628560" y="273960"/>
            <a:ext cx="7886520" cy="993960"/>
          </a:xfrm>
          <a:prstGeom prst="rect">
            <a:avLst/>
          </a:prstGeom>
          <a:noFill/>
          <a:ln w="0">
            <a:noFill/>
          </a:ln>
        </p:spPr>
        <p:txBody>
          <a:bodyPr anchor="ctr">
            <a:noAutofit/>
          </a:bodyPr>
          <a:p>
            <a:pPr>
              <a:lnSpc>
                <a:spcPct val="90000"/>
              </a:lnSpc>
              <a:buNone/>
            </a:pPr>
            <a:r>
              <a:rPr b="0" lang="en-US" sz="3300" spc="-1" strike="noStrike">
                <a:solidFill>
                  <a:srgbClr val="000000"/>
                </a:solidFill>
                <a:latin typeface="Calibri Light"/>
              </a:rPr>
              <a:t>Click to edit Master title style</a:t>
            </a:r>
            <a:endParaRPr b="0" lang="en-US" sz="3300" spc="-1" strike="noStrike">
              <a:solidFill>
                <a:srgbClr val="000000"/>
              </a:solidFill>
              <a:latin typeface="Arial"/>
            </a:endParaRPr>
          </a:p>
        </p:txBody>
      </p:sp>
      <p:sp>
        <p:nvSpPr>
          <p:cNvPr id="121" name="PlaceHolder 2"/>
          <p:cNvSpPr>
            <a:spLocks noGrp="1"/>
          </p:cNvSpPr>
          <p:nvPr>
            <p:ph type="dt" idx="5"/>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122" name="PlaceHolder 3"/>
          <p:cNvSpPr>
            <a:spLocks noGrp="1"/>
          </p:cNvSpPr>
          <p:nvPr>
            <p:ph type="ftr" idx="6"/>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123" name="PlaceHolder 4"/>
          <p:cNvSpPr>
            <a:spLocks noGrp="1"/>
          </p:cNvSpPr>
          <p:nvPr>
            <p:ph type="sldNum" idx="7"/>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C29A9D87-91DA-4CB0-BA9C-9E6C1B39C9D5}"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124" name="PlaceHolder 5"/>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100" spc="-1" strike="noStrike">
                <a:solidFill>
                  <a:srgbClr val="000000"/>
                </a:solidFill>
                <a:latin typeface="Calibri"/>
              </a:rPr>
              <a:t>Click to edit the outline text format</a:t>
            </a:r>
            <a:endParaRPr b="0" lang="en-US" sz="21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500" spc="-1" strike="noStrike">
                <a:solidFill>
                  <a:srgbClr val="000000"/>
                </a:solidFill>
                <a:latin typeface="Calibri"/>
              </a:rPr>
              <a:t>Second Outline Level</a:t>
            </a:r>
            <a:endParaRPr b="0" lang="en-US" sz="15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161" name="PlaceHolder 1"/>
          <p:cNvSpPr>
            <a:spLocks noGrp="1"/>
          </p:cNvSpPr>
          <p:nvPr>
            <p:ph type="title"/>
          </p:nvPr>
        </p:nvSpPr>
        <p:spPr>
          <a:xfrm>
            <a:off x="1143000" y="841680"/>
            <a:ext cx="6857640" cy="1790280"/>
          </a:xfrm>
          <a:prstGeom prst="rect">
            <a:avLst/>
          </a:prstGeom>
          <a:noFill/>
          <a:ln w="0">
            <a:noFill/>
          </a:ln>
        </p:spPr>
        <p:txBody>
          <a:bodyPr anchor="b">
            <a:noAutofit/>
          </a:bodyPr>
          <a:p>
            <a:pPr algn="ctr">
              <a:lnSpc>
                <a:spcPct val="90000"/>
              </a:lnSpc>
              <a:buNone/>
            </a:pPr>
            <a:r>
              <a:rPr b="0" lang="en-US" sz="4500" spc="-1" strike="noStrike">
                <a:solidFill>
                  <a:srgbClr val="000000"/>
                </a:solidFill>
                <a:latin typeface="Calibri Light"/>
              </a:rPr>
              <a:t>Click to edit Master title style</a:t>
            </a:r>
            <a:endParaRPr b="0" lang="en-US" sz="4500" spc="-1" strike="noStrike">
              <a:solidFill>
                <a:srgbClr val="000000"/>
              </a:solidFill>
              <a:latin typeface="Arial"/>
            </a:endParaRPr>
          </a:p>
        </p:txBody>
      </p:sp>
      <p:sp>
        <p:nvSpPr>
          <p:cNvPr id="162" name="PlaceHolder 2"/>
          <p:cNvSpPr>
            <a:spLocks noGrp="1"/>
          </p:cNvSpPr>
          <p:nvPr>
            <p:ph type="dt" idx="8"/>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163" name="PlaceHolder 3"/>
          <p:cNvSpPr>
            <a:spLocks noGrp="1"/>
          </p:cNvSpPr>
          <p:nvPr>
            <p:ph type="ftr" idx="9"/>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164" name="PlaceHolder 4"/>
          <p:cNvSpPr>
            <a:spLocks noGrp="1"/>
          </p:cNvSpPr>
          <p:nvPr>
            <p:ph type="sldNum" idx="10"/>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97638CB3-5770-46E9-87A0-5392247E0E80}"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165" name="PlaceHolder 5"/>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en-US" sz="2100" spc="-1" strike="noStrike">
                <a:solidFill>
                  <a:srgbClr val="000000"/>
                </a:solidFill>
                <a:latin typeface="Calibri"/>
              </a:rPr>
              <a:t>Click to edit the outline text format</a:t>
            </a:r>
            <a:endParaRPr b="0" lang="en-US" sz="21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500" spc="-1" strike="noStrike">
                <a:solidFill>
                  <a:srgbClr val="000000"/>
                </a:solidFill>
                <a:latin typeface="Calibri"/>
              </a:rPr>
              <a:t>Second Outline Level</a:t>
            </a:r>
            <a:endParaRPr b="0" lang="en-US" sz="15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Fifth Outline Level</a:t>
            </a:r>
            <a:endParaRPr b="0" lang="en-US"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Sixth Outline Level</a:t>
            </a:r>
            <a:endParaRPr b="0" lang="en-US"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2000" spc="-1" strike="noStrike">
                <a:solidFill>
                  <a:srgbClr val="000000"/>
                </a:solidFill>
                <a:latin typeface="Calibri"/>
              </a:rPr>
              <a:t>Seventh Outline Level</a:t>
            </a:r>
            <a:endParaRPr b="0" lang="en-US"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202" name="PlaceHolder 1"/>
          <p:cNvSpPr>
            <a:spLocks noGrp="1"/>
          </p:cNvSpPr>
          <p:nvPr>
            <p:ph type="title"/>
          </p:nvPr>
        </p:nvSpPr>
        <p:spPr>
          <a:xfrm>
            <a:off x="628560" y="273960"/>
            <a:ext cx="7886520" cy="993960"/>
          </a:xfrm>
          <a:prstGeom prst="rect">
            <a:avLst/>
          </a:prstGeom>
          <a:noFill/>
          <a:ln w="0">
            <a:noFill/>
          </a:ln>
        </p:spPr>
        <p:txBody>
          <a:bodyPr anchor="ctr">
            <a:noAutofit/>
          </a:bodyPr>
          <a:p>
            <a:pPr>
              <a:lnSpc>
                <a:spcPct val="90000"/>
              </a:lnSpc>
              <a:buNone/>
            </a:pPr>
            <a:r>
              <a:rPr b="0" lang="en-US" sz="3300" spc="-1" strike="noStrike">
                <a:solidFill>
                  <a:srgbClr val="000000"/>
                </a:solidFill>
                <a:latin typeface="Calibri Light"/>
              </a:rPr>
              <a:t>Click to edit Master title style</a:t>
            </a:r>
            <a:endParaRPr b="0" lang="en-US" sz="3300" spc="-1" strike="noStrike">
              <a:solidFill>
                <a:srgbClr val="000000"/>
              </a:solidFill>
              <a:latin typeface="Arial"/>
            </a:endParaRPr>
          </a:p>
        </p:txBody>
      </p:sp>
      <p:sp>
        <p:nvSpPr>
          <p:cNvPr id="203" name="PlaceHolder 2"/>
          <p:cNvSpPr>
            <a:spLocks noGrp="1"/>
          </p:cNvSpPr>
          <p:nvPr>
            <p:ph type="body"/>
          </p:nvPr>
        </p:nvSpPr>
        <p:spPr>
          <a:xfrm>
            <a:off x="628560" y="1369080"/>
            <a:ext cx="7886520" cy="3263040"/>
          </a:xfrm>
          <a:prstGeom prst="rect">
            <a:avLst/>
          </a:prstGeom>
          <a:noFill/>
          <a:ln w="0">
            <a:noFill/>
          </a:ln>
        </p:spPr>
        <p:txBody>
          <a:bodyPr anchor="t">
            <a:noAutofit/>
          </a:bodyPr>
          <a:p>
            <a:pPr marL="171360" indent="-171360">
              <a:lnSpc>
                <a:spcPct val="90000"/>
              </a:lnSpc>
              <a:spcBef>
                <a:spcPts val="751"/>
              </a:spcBef>
              <a:buClr>
                <a:srgbClr val="000000"/>
              </a:buClr>
              <a:buFont typeface="Arial"/>
              <a:buChar char="•"/>
            </a:pPr>
            <a:r>
              <a:rPr b="0" lang="en-US" sz="2100" spc="-1" strike="noStrike">
                <a:solidFill>
                  <a:srgbClr val="000000"/>
                </a:solidFill>
                <a:latin typeface="Calibri"/>
              </a:rPr>
              <a:t>Edit Master text styles</a:t>
            </a:r>
            <a:endParaRPr b="0" lang="en-US" sz="2100" spc="-1" strike="noStrike">
              <a:solidFill>
                <a:srgbClr val="000000"/>
              </a:solidFill>
              <a:latin typeface="Calibri"/>
            </a:endParaRPr>
          </a:p>
          <a:p>
            <a:pPr lvl="1" marL="514440" indent="-171360">
              <a:lnSpc>
                <a:spcPct val="90000"/>
              </a:lnSpc>
              <a:spcBef>
                <a:spcPts val="374"/>
              </a:spcBef>
              <a:buClr>
                <a:srgbClr val="000000"/>
              </a:buClr>
              <a:buFont typeface="Arial"/>
              <a:buChar char="•"/>
            </a:pPr>
            <a:r>
              <a:rPr b="0" lang="en-US" sz="1800" spc="-1" strike="noStrike">
                <a:solidFill>
                  <a:srgbClr val="000000"/>
                </a:solidFill>
                <a:latin typeface="Calibri"/>
              </a:rPr>
              <a:t>Second level</a:t>
            </a:r>
            <a:endParaRPr b="0" lang="en-US" sz="1800" spc="-1" strike="noStrike">
              <a:solidFill>
                <a:srgbClr val="000000"/>
              </a:solidFill>
              <a:latin typeface="Calibri"/>
            </a:endParaRPr>
          </a:p>
          <a:p>
            <a:pPr lvl="2" marL="857160" indent="-171360">
              <a:lnSpc>
                <a:spcPct val="90000"/>
              </a:lnSpc>
              <a:spcBef>
                <a:spcPts val="374"/>
              </a:spcBef>
              <a:buClr>
                <a:srgbClr val="000000"/>
              </a:buClr>
              <a:buFont typeface="Arial"/>
              <a:buChar char="•"/>
            </a:pPr>
            <a:r>
              <a:rPr b="0" lang="en-US" sz="1500" spc="-1" strike="noStrike">
                <a:solidFill>
                  <a:srgbClr val="000000"/>
                </a:solidFill>
                <a:latin typeface="Calibri"/>
              </a:rPr>
              <a:t>Third level</a:t>
            </a:r>
            <a:endParaRPr b="0" lang="en-US" sz="1500" spc="-1" strike="noStrike">
              <a:solidFill>
                <a:srgbClr val="000000"/>
              </a:solidFill>
              <a:latin typeface="Calibri"/>
            </a:endParaRPr>
          </a:p>
          <a:p>
            <a:pPr lvl="3" marL="1200240" indent="-171360">
              <a:lnSpc>
                <a:spcPct val="90000"/>
              </a:lnSpc>
              <a:spcBef>
                <a:spcPts val="374"/>
              </a:spcBef>
              <a:buClr>
                <a:srgbClr val="000000"/>
              </a:buClr>
              <a:buFont typeface="Arial"/>
              <a:buChar char="•"/>
            </a:pPr>
            <a:r>
              <a:rPr b="0" lang="en-US" sz="1350" spc="-1" strike="noStrike">
                <a:solidFill>
                  <a:srgbClr val="000000"/>
                </a:solidFill>
                <a:latin typeface="Calibri"/>
              </a:rPr>
              <a:t>Fourth level</a:t>
            </a:r>
            <a:endParaRPr b="0" lang="en-US" sz="1350" spc="-1" strike="noStrike">
              <a:solidFill>
                <a:srgbClr val="000000"/>
              </a:solidFill>
              <a:latin typeface="Calibri"/>
            </a:endParaRPr>
          </a:p>
          <a:p>
            <a:pPr lvl="4" marL="1542960" indent="-171360">
              <a:lnSpc>
                <a:spcPct val="90000"/>
              </a:lnSpc>
              <a:spcBef>
                <a:spcPts val="374"/>
              </a:spcBef>
              <a:buClr>
                <a:srgbClr val="000000"/>
              </a:buClr>
              <a:buFont typeface="Arial"/>
              <a:buChar char="•"/>
            </a:pPr>
            <a:r>
              <a:rPr b="0" lang="en-US" sz="1350" spc="-1" strike="noStrike">
                <a:solidFill>
                  <a:srgbClr val="000000"/>
                </a:solidFill>
                <a:latin typeface="Calibri"/>
              </a:rPr>
              <a:t>Fifth level</a:t>
            </a:r>
            <a:endParaRPr b="0" lang="en-US" sz="1350" spc="-1" strike="noStrike">
              <a:solidFill>
                <a:srgbClr val="000000"/>
              </a:solidFill>
              <a:latin typeface="Calibri"/>
            </a:endParaRPr>
          </a:p>
        </p:txBody>
      </p:sp>
      <p:sp>
        <p:nvSpPr>
          <p:cNvPr id="204" name="PlaceHolder 3"/>
          <p:cNvSpPr>
            <a:spLocks noGrp="1"/>
          </p:cNvSpPr>
          <p:nvPr>
            <p:ph type="dt" idx="11"/>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205" name="PlaceHolder 4"/>
          <p:cNvSpPr>
            <a:spLocks noGrp="1"/>
          </p:cNvSpPr>
          <p:nvPr>
            <p:ph type="ftr" idx="12"/>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206" name="PlaceHolder 5"/>
          <p:cNvSpPr>
            <a:spLocks noGrp="1"/>
          </p:cNvSpPr>
          <p:nvPr>
            <p:ph type="sldNum" idx="13"/>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8A0F35E9-8003-4940-B9C7-EE8BB256744F}" type="slidenum">
              <a:rPr b="0" lang="en-US" sz="900" spc="-1" strike="noStrike">
                <a:solidFill>
                  <a:srgbClr val="8b8b8b"/>
                </a:solidFill>
                <a:latin typeface="Arial"/>
                <a:ea typeface="Arial"/>
              </a:rPr>
              <a:t>&lt;number&gt;</a:t>
            </a:fld>
            <a:endParaRPr b="0" lang="en-US" sz="9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243" name="PlaceHolder 1"/>
          <p:cNvSpPr>
            <a:spLocks noGrp="1"/>
          </p:cNvSpPr>
          <p:nvPr>
            <p:ph type="sldNum" idx="14"/>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5DAA042B-BAF8-4A9D-B220-BE55DACD4785}" type="slidenum">
              <a:rPr b="0" lang="en-US" sz="900" spc="-1" strike="noStrike">
                <a:solidFill>
                  <a:srgbClr val="8b8b8b"/>
                </a:solidFill>
                <a:latin typeface="Arial"/>
                <a:ea typeface="Arial"/>
              </a:rPr>
              <a:t>&lt;number&gt;</a:t>
            </a:fld>
            <a:endParaRPr b="0" lang="en-US" sz="900" spc="-1" strike="noStrike">
              <a:latin typeface="Times New Roman"/>
            </a:endParaRPr>
          </a:p>
        </p:txBody>
      </p:sp>
      <p:grpSp>
        <p:nvGrpSpPr>
          <p:cNvPr id="244" name="Group 12"/>
          <p:cNvGrpSpPr/>
          <p:nvPr/>
        </p:nvGrpSpPr>
        <p:grpSpPr>
          <a:xfrm>
            <a:off x="3788280" y="3185280"/>
            <a:ext cx="5355360" cy="1957680"/>
            <a:chOff x="3788280" y="3185280"/>
            <a:chExt cx="5355360" cy="1957680"/>
          </a:xfrm>
        </p:grpSpPr>
        <p:sp>
          <p:nvSpPr>
            <p:cNvPr id="245" name="Freeform 13"/>
            <p:cNvSpPr/>
            <p:nvPr/>
          </p:nvSpPr>
          <p:spPr>
            <a:xfrm>
              <a:off x="4407120" y="3185280"/>
              <a:ext cx="4736520" cy="1957680"/>
            </a:xfrm>
            <a:custGeom>
              <a:avLst/>
              <a:gdLst/>
              <a:ahLst/>
              <a:rect l="l" t="t" r="r" b="b"/>
              <a:pathLst>
                <a:path w="7936512" h="3280919">
                  <a:moveTo>
                    <a:pt x="6275205" y="0"/>
                  </a:moveTo>
                  <a:lnTo>
                    <a:pt x="7936512" y="868595"/>
                  </a:lnTo>
                  <a:lnTo>
                    <a:pt x="7936512" y="3280919"/>
                  </a:lnTo>
                  <a:lnTo>
                    <a:pt x="0" y="328091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p:style>
        </p:sp>
        <p:sp>
          <p:nvSpPr>
            <p:cNvPr id="246" name="Isosceles Triangle 14"/>
            <p:cNvSpPr/>
            <p:nvPr/>
          </p:nvSpPr>
          <p:spPr>
            <a:xfrm>
              <a:off x="3788280" y="4417920"/>
              <a:ext cx="2774520" cy="725040"/>
            </a:xfrm>
            <a:prstGeom prst="triangle">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sp>
      </p:grpSp>
      <p:pic>
        <p:nvPicPr>
          <p:cNvPr id="247" name="Picture 16" descr=""/>
          <p:cNvPicPr/>
          <p:nvPr/>
        </p:nvPicPr>
        <p:blipFill>
          <a:blip r:embed="rId3"/>
          <a:stretch/>
        </p:blipFill>
        <p:spPr>
          <a:xfrm>
            <a:off x="9220320" y="0"/>
            <a:ext cx="1482480" cy="1121040"/>
          </a:xfrm>
          <a:prstGeom prst="rect">
            <a:avLst/>
          </a:prstGeom>
          <a:ln w="0">
            <a:noFill/>
          </a:ln>
        </p:spPr>
      </p:pic>
      <p:sp>
        <p:nvSpPr>
          <p:cNvPr id="248" name="PlaceHolder 2"/>
          <p:cNvSpPr>
            <a:spLocks noGrp="1"/>
          </p:cNvSpPr>
          <p:nvPr>
            <p:ph type="body"/>
          </p:nvPr>
        </p:nvSpPr>
        <p:spPr>
          <a:xfrm>
            <a:off x="0" y="0"/>
            <a:ext cx="9143640" cy="5143320"/>
          </a:xfrm>
          <a:prstGeom prst="rect">
            <a:avLst/>
          </a:prstGeom>
          <a:noFill/>
          <a:ln w="0">
            <a:noFill/>
          </a:ln>
        </p:spPr>
        <p:txBody>
          <a:bodyPr lIns="90000" rIns="90000" tIns="45000" bIns="45000" anchor="t">
            <a:normAutofit/>
          </a:bodyPr>
          <a:p>
            <a:pPr marL="432000" indent="-324000">
              <a:lnSpc>
                <a:spcPct val="90000"/>
              </a:lnSpc>
              <a:spcBef>
                <a:spcPts val="1417"/>
              </a:spcBef>
              <a:buClr>
                <a:srgbClr val="000000"/>
              </a:buClr>
              <a:buSzPct val="45000"/>
              <a:buFont typeface="Wingdings" charset="2"/>
              <a:buChar char=""/>
            </a:pPr>
            <a:r>
              <a:rPr b="0" lang="en-US" sz="1350" spc="-1" strike="noStrike">
                <a:solidFill>
                  <a:srgbClr val="000000"/>
                </a:solidFill>
                <a:latin typeface="Calibri"/>
              </a:rPr>
              <a:t>Click to edit the outline text format</a:t>
            </a:r>
            <a:endParaRPr b="0" lang="en-US" sz="135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350" spc="-1" strike="noStrike">
                <a:solidFill>
                  <a:srgbClr val="000000"/>
                </a:solidFill>
                <a:latin typeface="Calibri"/>
              </a:rPr>
              <a:t>Second Outline Level</a:t>
            </a:r>
            <a:endParaRPr b="0" lang="en-US" sz="135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Fifth Outline Level</a:t>
            </a:r>
            <a:endParaRPr b="0" lang="en-US" sz="135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Sixth Outline Level</a:t>
            </a:r>
            <a:endParaRPr b="0" lang="en-US" sz="135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Seventh Outline Level</a:t>
            </a:r>
            <a:endParaRPr b="0" lang="en-US" sz="1350" spc="-1" strike="noStrike">
              <a:solidFill>
                <a:srgbClr val="000000"/>
              </a:solidFill>
              <a:latin typeface="Calibri"/>
            </a:endParaRPr>
          </a:p>
        </p:txBody>
      </p:sp>
      <p:sp>
        <p:nvSpPr>
          <p:cNvPr id="249" name="PlaceHolder 3"/>
          <p:cNvSpPr>
            <a:spLocks noGrp="1"/>
          </p:cNvSpPr>
          <p:nvPr>
            <p:ph type="title"/>
          </p:nvPr>
        </p:nvSpPr>
        <p:spPr>
          <a:xfrm>
            <a:off x="1562040" y="2144160"/>
            <a:ext cx="7298640" cy="674640"/>
          </a:xfrm>
          <a:prstGeom prst="rect">
            <a:avLst/>
          </a:prstGeom>
          <a:noFill/>
          <a:ln w="0">
            <a:noFill/>
          </a:ln>
        </p:spPr>
        <p:txBody>
          <a:bodyPr anchor="ctr">
            <a:noAutofit/>
          </a:bodyPr>
          <a:p>
            <a:pPr>
              <a:lnSpc>
                <a:spcPct val="90000"/>
              </a:lnSpc>
              <a:buNone/>
            </a:pPr>
            <a:r>
              <a:rPr b="0" lang="en-US" sz="4500" spc="-114" strike="noStrike">
                <a:solidFill>
                  <a:srgbClr val="ffffff"/>
                </a:solidFill>
                <a:latin typeface="Calibri Light"/>
                <a:ea typeface="Roboto"/>
              </a:rPr>
              <a:t>Click to edit Master title style</a:t>
            </a:r>
            <a:endParaRPr b="0" lang="en-US" sz="4500" spc="-1" strike="noStrike">
              <a:solidFill>
                <a:srgbClr val="000000"/>
              </a:solidFill>
              <a:latin typeface="Arial"/>
            </a:endParaRPr>
          </a:p>
        </p:txBody>
      </p:sp>
      <p:sp>
        <p:nvSpPr>
          <p:cNvPr id="250" name="PlaceHolder 4"/>
          <p:cNvSpPr>
            <a:spLocks noGrp="1"/>
          </p:cNvSpPr>
          <p:nvPr>
            <p:ph type="body"/>
          </p:nvPr>
        </p:nvSpPr>
        <p:spPr>
          <a:xfrm>
            <a:off x="1562040" y="1908720"/>
            <a:ext cx="7298640" cy="3074760"/>
          </a:xfrm>
          <a:prstGeom prst="rect">
            <a:avLst/>
          </a:prstGeom>
          <a:noFill/>
          <a:ln w="0">
            <a:noFill/>
          </a:ln>
        </p:spPr>
        <p:txBody>
          <a:bodyPr anchor="ctr">
            <a:noAutofit/>
          </a:bodyPr>
          <a:p>
            <a:pPr>
              <a:lnSpc>
                <a:spcPct val="90000"/>
              </a:lnSpc>
              <a:spcBef>
                <a:spcPts val="751"/>
              </a:spcBef>
              <a:buNone/>
              <a:tabLst>
                <a:tab algn="l" pos="0"/>
              </a:tabLst>
            </a:pPr>
            <a:r>
              <a:rPr b="0" lang="en-US" sz="1050" spc="-1" strike="noStrike">
                <a:solidFill>
                  <a:srgbClr val="ffffff"/>
                </a:solidFill>
                <a:latin typeface="Calibri"/>
                <a:ea typeface="Open Sans Light"/>
              </a:rPr>
              <a:t>Click to edit Master text styles</a:t>
            </a:r>
            <a:endParaRPr b="0" lang="en-US" sz="1050" spc="-1" strike="noStrike">
              <a:solidFill>
                <a:srgbClr val="000000"/>
              </a:solidFill>
              <a:latin typeface="Calibri"/>
            </a:endParaRPr>
          </a:p>
          <a:p>
            <a:pPr marL="342720">
              <a:lnSpc>
                <a:spcPct val="90000"/>
              </a:lnSpc>
              <a:spcBef>
                <a:spcPts val="374"/>
              </a:spcBef>
              <a:buNone/>
              <a:tabLst>
                <a:tab algn="l" pos="0"/>
              </a:tabLst>
            </a:pPr>
            <a:r>
              <a:rPr b="0" lang="en-US" sz="1350" spc="-1" strike="noStrike">
                <a:solidFill>
                  <a:srgbClr val="ffffff"/>
                </a:solidFill>
                <a:latin typeface="Calibri"/>
                <a:ea typeface="Open Sans Light"/>
              </a:rPr>
              <a:t>Second level</a:t>
            </a:r>
            <a:endParaRPr b="0" lang="en-US" sz="1350" spc="-1" strike="noStrike">
              <a:solidFill>
                <a:srgbClr val="000000"/>
              </a:solidFill>
              <a:latin typeface="Calibri"/>
            </a:endParaRPr>
          </a:p>
          <a:p>
            <a:pPr marL="685800">
              <a:lnSpc>
                <a:spcPct val="90000"/>
              </a:lnSpc>
              <a:spcBef>
                <a:spcPts val="374"/>
              </a:spcBef>
              <a:buNone/>
              <a:tabLst>
                <a:tab algn="l" pos="0"/>
              </a:tabLst>
            </a:pPr>
            <a:r>
              <a:rPr b="0" lang="en-US" sz="1350" spc="-1" strike="noStrike">
                <a:solidFill>
                  <a:srgbClr val="ffffff"/>
                </a:solidFill>
                <a:latin typeface="Calibri"/>
                <a:ea typeface="Open Sans Light"/>
              </a:rPr>
              <a:t>Third level</a:t>
            </a:r>
            <a:endParaRPr b="0" lang="en-US" sz="1350" spc="-1" strike="noStrike">
              <a:solidFill>
                <a:srgbClr val="000000"/>
              </a:solidFill>
              <a:latin typeface="Calibri"/>
            </a:endParaRPr>
          </a:p>
          <a:p>
            <a:pPr marL="1028520">
              <a:lnSpc>
                <a:spcPct val="90000"/>
              </a:lnSpc>
              <a:spcBef>
                <a:spcPts val="374"/>
              </a:spcBef>
              <a:buNone/>
              <a:tabLst>
                <a:tab algn="l" pos="0"/>
              </a:tabLst>
            </a:pPr>
            <a:r>
              <a:rPr b="0" lang="en-US" sz="1350" spc="-1" strike="noStrike">
                <a:solidFill>
                  <a:srgbClr val="ffffff"/>
                </a:solidFill>
                <a:latin typeface="Calibri"/>
                <a:ea typeface="Open Sans Light"/>
              </a:rPr>
              <a:t>Fourth level</a:t>
            </a:r>
            <a:endParaRPr b="0" lang="en-US" sz="1350" spc="-1" strike="noStrike">
              <a:solidFill>
                <a:srgbClr val="000000"/>
              </a:solidFill>
              <a:latin typeface="Calibri"/>
            </a:endParaRPr>
          </a:p>
          <a:p>
            <a:pPr marL="1371600">
              <a:lnSpc>
                <a:spcPct val="90000"/>
              </a:lnSpc>
              <a:spcBef>
                <a:spcPts val="374"/>
              </a:spcBef>
              <a:buNone/>
              <a:tabLst>
                <a:tab algn="l" pos="0"/>
              </a:tabLst>
            </a:pPr>
            <a:r>
              <a:rPr b="0" lang="en-US" sz="1350" spc="-1" strike="noStrike">
                <a:solidFill>
                  <a:srgbClr val="ffffff"/>
                </a:solidFill>
                <a:latin typeface="Calibri"/>
                <a:ea typeface="Open Sans Light"/>
              </a:rPr>
              <a:t>Fifth level</a:t>
            </a:r>
            <a:endParaRPr b="0" lang="en-US" sz="135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287" name="PlaceHolder 1"/>
          <p:cNvSpPr>
            <a:spLocks noGrp="1"/>
          </p:cNvSpPr>
          <p:nvPr>
            <p:ph type="body"/>
          </p:nvPr>
        </p:nvSpPr>
        <p:spPr>
          <a:xfrm>
            <a:off x="1031040" y="1559880"/>
            <a:ext cx="1134720" cy="1134720"/>
          </a:xfrm>
          <a:prstGeom prst="rect">
            <a:avLst/>
          </a:prstGeom>
          <a:solidFill>
            <a:srgbClr val="d9d9d9"/>
          </a:solidFill>
          <a:ln w="0">
            <a:noFill/>
          </a:ln>
        </p:spPr>
        <p:txBody>
          <a:bodyPr lIns="90000" rIns="90000" tIns="45000" bIns="45000" anchor="t">
            <a:noAutofit/>
          </a:bodyPr>
          <a:p>
            <a:pPr marL="432000" indent="-324000">
              <a:lnSpc>
                <a:spcPct val="90000"/>
              </a:lnSpc>
              <a:spcBef>
                <a:spcPts val="1417"/>
              </a:spcBef>
              <a:buClr>
                <a:srgbClr val="000000"/>
              </a:buClr>
              <a:buSzPct val="45000"/>
              <a:buFont typeface="Wingdings" charset="2"/>
              <a:buChar char=""/>
            </a:pPr>
            <a:r>
              <a:rPr b="0" lang="en-US" sz="1400" spc="-1" strike="noStrike">
                <a:solidFill>
                  <a:srgbClr val="000000"/>
                </a:solidFill>
                <a:latin typeface="Calibri"/>
              </a:rPr>
              <a:t>Click to edit the outline text format</a:t>
            </a:r>
            <a:endParaRPr b="0" lang="en-US" sz="14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400" spc="-1" strike="noStrike">
                <a:solidFill>
                  <a:srgbClr val="000000"/>
                </a:solidFill>
                <a:latin typeface="Calibri"/>
              </a:rPr>
              <a:t>Second Outline Level</a:t>
            </a:r>
            <a:endParaRPr b="0" lang="en-US" sz="14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400" spc="-1" strike="noStrike">
                <a:solidFill>
                  <a:srgbClr val="000000"/>
                </a:solidFill>
                <a:latin typeface="Calibri"/>
              </a:rPr>
              <a:t>Third Outline Level</a:t>
            </a:r>
            <a:endParaRPr b="0" lang="en-US" sz="14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400" spc="-1" strike="noStrike">
                <a:solidFill>
                  <a:srgbClr val="000000"/>
                </a:solidFill>
                <a:latin typeface="Calibri"/>
              </a:rPr>
              <a:t>Fourth Outline Level</a:t>
            </a:r>
            <a:endParaRPr b="0" lang="en-US" sz="14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Fifth Outline Level</a:t>
            </a:r>
            <a:endParaRPr b="0" lang="en-US" sz="14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Sixth Outline Level</a:t>
            </a:r>
            <a:endParaRPr b="0" lang="en-US" sz="14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1400" spc="-1" strike="noStrike">
                <a:solidFill>
                  <a:srgbClr val="000000"/>
                </a:solidFill>
                <a:latin typeface="Calibri"/>
              </a:rPr>
              <a:t>Seventh Outline Level</a:t>
            </a:r>
            <a:endParaRPr b="0" lang="en-US" sz="1400" spc="-1" strike="noStrike">
              <a:solidFill>
                <a:srgbClr val="000000"/>
              </a:solidFill>
              <a:latin typeface="Calibri"/>
            </a:endParaRPr>
          </a:p>
        </p:txBody>
      </p:sp>
      <p:sp>
        <p:nvSpPr>
          <p:cNvPr id="288" name="PlaceHolder 2"/>
          <p:cNvSpPr>
            <a:spLocks noGrp="1"/>
          </p:cNvSpPr>
          <p:nvPr>
            <p:ph type="dt" idx="15"/>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289" name="PlaceHolder 3"/>
          <p:cNvSpPr>
            <a:spLocks noGrp="1"/>
          </p:cNvSpPr>
          <p:nvPr>
            <p:ph type="ftr" idx="16"/>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290" name="PlaceHolder 4"/>
          <p:cNvSpPr>
            <a:spLocks noGrp="1"/>
          </p:cNvSpPr>
          <p:nvPr>
            <p:ph type="sldNum" idx="17"/>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9DA36DA6-9F73-450C-B706-E21AB7519394}"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291" name="PlaceHolder 5"/>
          <p:cNvSpPr>
            <a:spLocks noGrp="1"/>
          </p:cNvSpPr>
          <p:nvPr>
            <p:ph type="title"/>
          </p:nvPr>
        </p:nvSpPr>
        <p:spPr>
          <a:xfrm>
            <a:off x="628560" y="208080"/>
            <a:ext cx="7886520" cy="498600"/>
          </a:xfrm>
          <a:prstGeom prst="rect">
            <a:avLst/>
          </a:prstGeom>
          <a:noFill/>
          <a:ln w="0">
            <a:noFill/>
          </a:ln>
        </p:spPr>
        <p:txBody>
          <a:bodyPr anchor="ctr">
            <a:normAutofit/>
          </a:bodyPr>
          <a:p>
            <a:pPr>
              <a:lnSpc>
                <a:spcPct val="90000"/>
              </a:lnSpc>
              <a:buNone/>
            </a:pPr>
            <a:r>
              <a:rPr b="0" lang="en-US" sz="2700" spc="-1" strike="noStrike">
                <a:solidFill>
                  <a:srgbClr val="000000"/>
                </a:solidFill>
                <a:latin typeface="Calibri Light"/>
              </a:rPr>
              <a:t>Click to edit Master title style</a:t>
            </a:r>
            <a:endParaRPr b="0" lang="en-US" sz="27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alphaModFix amt="30000"/>
          </a:blip>
          <a:stretch/>
        </a:blipFill>
      </p:bgPr>
    </p:bg>
    <p:spTree>
      <p:nvGrpSpPr>
        <p:cNvPr id="1" name=""/>
        <p:cNvGrpSpPr/>
        <p:nvPr/>
      </p:nvGrpSpPr>
      <p:grpSpPr>
        <a:xfrm>
          <a:off x="0" y="0"/>
          <a:ext cx="0" cy="0"/>
          <a:chOff x="0" y="0"/>
          <a:chExt cx="0" cy="0"/>
        </a:xfrm>
      </p:grpSpPr>
      <p:sp>
        <p:nvSpPr>
          <p:cNvPr id="328" name="PlaceHolder 1"/>
          <p:cNvSpPr>
            <a:spLocks noGrp="1"/>
          </p:cNvSpPr>
          <p:nvPr>
            <p:ph type="body"/>
          </p:nvPr>
        </p:nvSpPr>
        <p:spPr>
          <a:xfrm>
            <a:off x="286920" y="1400400"/>
            <a:ext cx="8569800" cy="2556360"/>
          </a:xfrm>
          <a:prstGeom prst="rect">
            <a:avLst/>
          </a:prstGeom>
          <a:solidFill>
            <a:srgbClr val="d9d9d9"/>
          </a:solidFill>
          <a:ln w="0">
            <a:noFill/>
          </a:ln>
        </p:spPr>
        <p:txBody>
          <a:bodyPr lIns="90000" rIns="90000" tIns="45000" bIns="45000" anchor="t">
            <a:normAutofit/>
          </a:bodyPr>
          <a:p>
            <a:pPr marL="432000" indent="-324000">
              <a:lnSpc>
                <a:spcPct val="90000"/>
              </a:lnSpc>
              <a:spcBef>
                <a:spcPts val="1417"/>
              </a:spcBef>
              <a:buClr>
                <a:srgbClr val="000000"/>
              </a:buClr>
              <a:buSzPct val="45000"/>
              <a:buFont typeface="Wingdings" charset="2"/>
              <a:buChar char=""/>
            </a:pPr>
            <a:r>
              <a:rPr b="0" lang="en-US" sz="1350" spc="-1" strike="noStrike">
                <a:solidFill>
                  <a:srgbClr val="000000"/>
                </a:solidFill>
                <a:latin typeface="Calibri"/>
              </a:rPr>
              <a:t>Click to edit the outline text format</a:t>
            </a:r>
            <a:endParaRPr b="0" lang="en-US" sz="135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en-US" sz="1350" spc="-1" strike="noStrike">
                <a:solidFill>
                  <a:srgbClr val="000000"/>
                </a:solidFill>
                <a:latin typeface="Calibri"/>
              </a:rPr>
              <a:t>Second Outline Level</a:t>
            </a:r>
            <a:endParaRPr b="0" lang="en-US" sz="135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en-US" sz="1350" spc="-1" strike="noStrike">
                <a:solidFill>
                  <a:srgbClr val="000000"/>
                </a:solidFill>
                <a:latin typeface="Calibri"/>
              </a:rPr>
              <a:t>Third Outline Level</a:t>
            </a:r>
            <a:endParaRPr b="0" lang="en-US" sz="135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en-US" sz="1350" spc="-1" strike="noStrike">
                <a:solidFill>
                  <a:srgbClr val="000000"/>
                </a:solidFill>
                <a:latin typeface="Calibri"/>
              </a:rPr>
              <a:t>Fourth Outline Level</a:t>
            </a:r>
            <a:endParaRPr b="0" lang="en-US" sz="135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Fifth Outline Level</a:t>
            </a:r>
            <a:endParaRPr b="0" lang="en-US" sz="135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Sixth Outline Level</a:t>
            </a:r>
            <a:endParaRPr b="0" lang="en-US" sz="135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en-US" sz="1350" spc="-1" strike="noStrike">
                <a:solidFill>
                  <a:srgbClr val="000000"/>
                </a:solidFill>
                <a:latin typeface="Calibri"/>
              </a:rPr>
              <a:t>Seventh Outline Level</a:t>
            </a:r>
            <a:endParaRPr b="0" lang="en-US" sz="1350" spc="-1" strike="noStrike">
              <a:solidFill>
                <a:srgbClr val="000000"/>
              </a:solidFill>
              <a:latin typeface="Calibri"/>
            </a:endParaRPr>
          </a:p>
        </p:txBody>
      </p:sp>
      <p:sp>
        <p:nvSpPr>
          <p:cNvPr id="329" name="PlaceHolder 2"/>
          <p:cNvSpPr>
            <a:spLocks noGrp="1"/>
          </p:cNvSpPr>
          <p:nvPr>
            <p:ph type="dt" idx="18"/>
          </p:nvPr>
        </p:nvSpPr>
        <p:spPr>
          <a:xfrm>
            <a:off x="628560" y="4767120"/>
            <a:ext cx="2057040" cy="273600"/>
          </a:xfrm>
          <a:prstGeom prst="rect">
            <a:avLst/>
          </a:prstGeom>
          <a:noFill/>
          <a:ln w="0">
            <a:noFill/>
          </a:ln>
        </p:spPr>
        <p:txBody>
          <a:bodyPr anchor="ctr">
            <a:noAutofit/>
          </a:bodyPr>
          <a:lstStyle>
            <a:lvl1pPr>
              <a:lnSpc>
                <a:spcPct val="100000"/>
              </a:lnSpc>
              <a:buNone/>
              <a:defRPr b="0" lang="en-US" sz="900" spc="-1" strike="noStrike">
                <a:solidFill>
                  <a:srgbClr val="8b8b8b"/>
                </a:solidFill>
                <a:latin typeface="Arial"/>
                <a:ea typeface="Arial"/>
              </a:defRPr>
            </a:lvl1pPr>
          </a:lstStyle>
          <a:p>
            <a:pPr>
              <a:lnSpc>
                <a:spcPct val="100000"/>
              </a:lnSpc>
              <a:buNone/>
            </a:pPr>
            <a:r>
              <a:rPr b="0" lang="en-US" sz="900" spc="-1" strike="noStrike">
                <a:solidFill>
                  <a:srgbClr val="8b8b8b"/>
                </a:solidFill>
                <a:latin typeface="Arial"/>
                <a:ea typeface="Arial"/>
              </a:rPr>
              <a:t>&lt;date/time&gt;</a:t>
            </a:r>
            <a:endParaRPr b="0" lang="en-US" sz="900" spc="-1" strike="noStrike">
              <a:latin typeface="Times New Roman"/>
            </a:endParaRPr>
          </a:p>
        </p:txBody>
      </p:sp>
      <p:sp>
        <p:nvSpPr>
          <p:cNvPr id="330" name="PlaceHolder 3"/>
          <p:cNvSpPr>
            <a:spLocks noGrp="1"/>
          </p:cNvSpPr>
          <p:nvPr>
            <p:ph type="ftr" idx="19"/>
          </p:nvPr>
        </p:nvSpPr>
        <p:spPr>
          <a:xfrm>
            <a:off x="3029040" y="4767120"/>
            <a:ext cx="3085920" cy="273600"/>
          </a:xfrm>
          <a:prstGeom prst="rect">
            <a:avLst/>
          </a:prstGeom>
          <a:noFill/>
          <a:ln w="0">
            <a:noFill/>
          </a:ln>
        </p:spPr>
        <p:txBody>
          <a:bodyPr anchor="ctr">
            <a:noAutofit/>
          </a:bodyPr>
          <a:lstStyle>
            <a:lvl1pPr algn="ctr">
              <a:buNone/>
              <a:defRPr b="0" lang="en-US" sz="1400" spc="-1" strike="noStrike">
                <a:latin typeface="Times New Roman"/>
              </a:defRPr>
            </a:lvl1pPr>
          </a:lstStyle>
          <a:p>
            <a:pPr algn="ctr">
              <a:buNone/>
            </a:pPr>
            <a:r>
              <a:rPr b="0" lang="en-US" sz="1400" spc="-1" strike="noStrike">
                <a:latin typeface="Times New Roman"/>
              </a:rPr>
              <a:t>&lt;footer&gt;</a:t>
            </a:r>
            <a:endParaRPr b="0" lang="en-US" sz="1400" spc="-1" strike="noStrike">
              <a:latin typeface="Times New Roman"/>
            </a:endParaRPr>
          </a:p>
        </p:txBody>
      </p:sp>
      <p:sp>
        <p:nvSpPr>
          <p:cNvPr id="331" name="PlaceHolder 4"/>
          <p:cNvSpPr>
            <a:spLocks noGrp="1"/>
          </p:cNvSpPr>
          <p:nvPr>
            <p:ph type="sldNum" idx="20"/>
          </p:nvPr>
        </p:nvSpPr>
        <p:spPr>
          <a:xfrm>
            <a:off x="6458040" y="4767120"/>
            <a:ext cx="2057040" cy="273600"/>
          </a:xfrm>
          <a:prstGeom prst="rect">
            <a:avLst/>
          </a:prstGeom>
          <a:noFill/>
          <a:ln w="0">
            <a:noFill/>
          </a:ln>
        </p:spPr>
        <p:txBody>
          <a:bodyPr anchor="ctr">
            <a:noAutofit/>
          </a:bodyPr>
          <a:lstStyle>
            <a:lvl1pPr algn="r">
              <a:lnSpc>
                <a:spcPct val="100000"/>
              </a:lnSpc>
              <a:buNone/>
              <a:defRPr b="0" lang="en-US" sz="900" spc="-1" strike="noStrike">
                <a:solidFill>
                  <a:srgbClr val="8b8b8b"/>
                </a:solidFill>
                <a:latin typeface="Arial"/>
                <a:ea typeface="Arial"/>
              </a:defRPr>
            </a:lvl1pPr>
          </a:lstStyle>
          <a:p>
            <a:pPr algn="r">
              <a:lnSpc>
                <a:spcPct val="100000"/>
              </a:lnSpc>
              <a:buNone/>
            </a:pPr>
            <a:fld id="{E84F7AE5-E855-4328-B4AD-B6713016A9DE}" type="slidenum">
              <a:rPr b="0" lang="en-US" sz="900" spc="-1" strike="noStrike">
                <a:solidFill>
                  <a:srgbClr val="8b8b8b"/>
                </a:solidFill>
                <a:latin typeface="Arial"/>
                <a:ea typeface="Arial"/>
              </a:rPr>
              <a:t>&lt;number&gt;</a:t>
            </a:fld>
            <a:endParaRPr b="0" lang="en-US" sz="900" spc="-1" strike="noStrike">
              <a:latin typeface="Times New Roman"/>
            </a:endParaRPr>
          </a:p>
        </p:txBody>
      </p:sp>
      <p:sp>
        <p:nvSpPr>
          <p:cNvPr id="332" name="PlaceHolder 5"/>
          <p:cNvSpPr>
            <a:spLocks noGrp="1"/>
          </p:cNvSpPr>
          <p:nvPr>
            <p:ph type="title"/>
          </p:nvPr>
        </p:nvSpPr>
        <p:spPr>
          <a:xfrm>
            <a:off x="628560" y="208080"/>
            <a:ext cx="7886520" cy="498600"/>
          </a:xfrm>
          <a:prstGeom prst="rect">
            <a:avLst/>
          </a:prstGeom>
          <a:noFill/>
          <a:ln w="0">
            <a:noFill/>
          </a:ln>
        </p:spPr>
        <p:txBody>
          <a:bodyPr anchor="ctr">
            <a:normAutofit/>
          </a:bodyPr>
          <a:p>
            <a:pPr>
              <a:lnSpc>
                <a:spcPct val="90000"/>
              </a:lnSpc>
              <a:buNone/>
            </a:pPr>
            <a:r>
              <a:rPr b="0" lang="en-US" sz="2700" spc="-1" strike="noStrike">
                <a:solidFill>
                  <a:srgbClr val="000000"/>
                </a:solidFill>
                <a:latin typeface="Calibri Light"/>
              </a:rPr>
              <a:t>Click to edit Master title style</a:t>
            </a:r>
            <a:endParaRPr b="0" lang="en-US" sz="27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image" Target="../media/image47.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image" Target="../media/image49.jpeg"/><Relationship Id="rId3" Type="http://schemas.openxmlformats.org/officeDocument/2006/relationships/image" Target="../media/image50.jpeg"/><Relationship Id="rId4" Type="http://schemas.openxmlformats.org/officeDocument/2006/relationships/image" Target="../media/image51.jpeg"/><Relationship Id="rId5" Type="http://schemas.openxmlformats.org/officeDocument/2006/relationships/image" Target="../media/image52.jpeg"/><Relationship Id="rId6" Type="http://schemas.openxmlformats.org/officeDocument/2006/relationships/image" Target="../media/image53.jpeg"/><Relationship Id="rId7"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slideLayout" Target="../slideLayouts/slideLayout73.xml"/>
</Relationships>
</file>

<file path=ppt/slides/_rels/slide18.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slideLayout" Target="../slideLayouts/slideLayout50.xml"/>
</Relationships>
</file>

<file path=ppt/slides/_rels/slide19.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image" Target="../media/image60.png"/><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slideLayout" Target="../slideLayouts/slideLayout50.xml"/>
</Relationships>
</file>

<file path=ppt/slides/_rels/slide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63.png"/><Relationship Id="rId2" Type="http://schemas.microsoft.com/office/2007/relationships/hdphoto" Target="../media/hdphoto1.wdp"/><Relationship Id="rId3" Type="http://schemas.openxmlformats.org/officeDocument/2006/relationships/slideLayout" Target="../slideLayouts/slideLayout41.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61.xml"/>
</Relationships>
</file>

<file path=ppt/slides/_rels/slide22.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slideLayout" Target="../slideLayouts/slideLayout61.xml"/>
</Relationships>
</file>

<file path=ppt/slides/_rels/slide23.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73.xml"/>
</Relationships>
</file>

<file path=ppt/slides/_rels/slide24.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image" Target="../media/image68.jpeg"/><Relationship Id="rId3" Type="http://schemas.openxmlformats.org/officeDocument/2006/relationships/slideLayout" Target="../slideLayouts/slideLayout41.xml"/>
</Relationships>
</file>

<file path=ppt/slides/_rels/slide25.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73.xml"/>
</Relationships>
</file>

<file path=ppt/slides/_rels/slide26.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85.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50.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74.jpeg"/><Relationship Id="rId2" Type="http://schemas.openxmlformats.org/officeDocument/2006/relationships/slideLayout" Target="../slideLayouts/slideLayout61.xml"/>
</Relationships>
</file>

<file path=ppt/slides/_rels/slide31.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image" Target="../media/image79.png"/><Relationship Id="rId6" Type="http://schemas.openxmlformats.org/officeDocument/2006/relationships/image" Target="../media/image80.png"/><Relationship Id="rId7" Type="http://schemas.openxmlformats.org/officeDocument/2006/relationships/image" Target="../media/image81.png"/><Relationship Id="rId8" Type="http://schemas.openxmlformats.org/officeDocument/2006/relationships/image" Target="../media/image82.png"/><Relationship Id="rId9" Type="http://schemas.openxmlformats.org/officeDocument/2006/relationships/slideLayout" Target="../slideLayouts/slideLayout61.xml"/><Relationship Id="rId10"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83.jpeg"/><Relationship Id="rId2" Type="http://schemas.openxmlformats.org/officeDocument/2006/relationships/slideLayout" Target="../slideLayouts/slideLayout73.xml"/>
</Relationships>
</file>

<file path=ppt/slides/_rels/slide33.xml.rels><?xml version="1.0" encoding="UTF-8"?>
<Relationships xmlns="http://schemas.openxmlformats.org/package/2006/relationships"><Relationship Id="rId1" Type="http://schemas.openxmlformats.org/officeDocument/2006/relationships/image" Target="../media/image84.jpeg"/><Relationship Id="rId2" Type="http://schemas.openxmlformats.org/officeDocument/2006/relationships/slideLayout" Target="../slideLayouts/slideLayout97.xml"/><Relationship Id="rId3"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85.jpeg"/><Relationship Id="rId2" Type="http://schemas.openxmlformats.org/officeDocument/2006/relationships/slideLayout" Target="../slideLayouts/slideLayout7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8.xml.rels><?xml version="1.0" encoding="UTF-8"?>
<Relationships xmlns="http://schemas.openxmlformats.org/package/2006/relationships"><Relationship Id="rId1" Type="http://schemas.openxmlformats.org/officeDocument/2006/relationships/image" Target="../media/image86.jpeg"/><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image" Target="../media/image89.jpeg"/><Relationship Id="rId5" Type="http://schemas.openxmlformats.org/officeDocument/2006/relationships/image" Target="../media/image90.png"/><Relationship Id="rId6" Type="http://schemas.openxmlformats.org/officeDocument/2006/relationships/image" Target="../media/image91.jpeg"/><Relationship Id="rId7" Type="http://schemas.openxmlformats.org/officeDocument/2006/relationships/slideLayout" Target="../slideLayouts/slideLayout41.xml"/>
</Relationships>
</file>

<file path=ppt/slides/_rels/slide39.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slideLayout" Target="../slideLayouts/slideLayout73.xml"/>
</Relationships>
</file>

<file path=ppt/slides/_rels/slide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40.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slideLayout" Target="../slideLayouts/slideLayout41.xml"/>
</Relationships>
</file>

<file path=ppt/slides/_rels/slide41.xml.rels><?xml version="1.0" encoding="UTF-8"?>
<Relationships xmlns="http://schemas.openxmlformats.org/package/2006/relationships"><Relationship Id="rId1" Type="http://schemas.openxmlformats.org/officeDocument/2006/relationships/image" Target="../media/image94.jpeg"/><Relationship Id="rId2" Type="http://schemas.openxmlformats.org/officeDocument/2006/relationships/slideLayout" Target="../slideLayouts/slideLayout85.xml"/><Relationship Id="rId3"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slideLayout" Target="../slideLayouts/slideLayout41.xml"/>
</Relationships>
</file>

<file path=ppt/slides/_rels/slide43.xml.rels><?xml version="1.0" encoding="UTF-8"?>
<Relationships xmlns="http://schemas.openxmlformats.org/package/2006/relationships"><Relationship Id="rId1" Type="http://schemas.openxmlformats.org/officeDocument/2006/relationships/image" Target="../media/image98.png"/><Relationship Id="rId2" Type="http://schemas.openxmlformats.org/officeDocument/2006/relationships/image" Target="../media/image99.jpeg"/><Relationship Id="rId3" Type="http://schemas.openxmlformats.org/officeDocument/2006/relationships/image" Target="../media/image100.jpeg"/><Relationship Id="rId4" Type="http://schemas.openxmlformats.org/officeDocument/2006/relationships/image" Target="../media/image101.jpeg"/><Relationship Id="rId5" Type="http://schemas.openxmlformats.org/officeDocument/2006/relationships/slideLayout" Target="../slideLayouts/slideLayout109.xml"/><Relationship Id="rId6" Type="http://schemas.openxmlformats.org/officeDocument/2006/relationships/notesSlide" Target="../notesSlides/notesSlide4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4.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4.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24.xml"/>
</Relationships>
</file>

<file path=ppt/slides/_rels/slide48.xml.rels><?xml version="1.0" encoding="UTF-8"?>
<Relationships xmlns="http://schemas.openxmlformats.org/package/2006/relationships"><Relationship Id="rId1" Type="http://schemas.openxmlformats.org/officeDocument/2006/relationships/image" Target="../media/image102.jpeg"/><Relationship Id="rId2" Type="http://schemas.openxmlformats.org/officeDocument/2006/relationships/slideLayout" Target="../slideLayouts/slideLayout124.xml"/>
</Relationships>
</file>

<file path=ppt/slides/_rels/slide49.xml.rels><?xml version="1.0" encoding="UTF-8"?>
<Relationships xmlns="http://schemas.openxmlformats.org/package/2006/relationships"><Relationship Id="rId1" Type="http://schemas.openxmlformats.org/officeDocument/2006/relationships/image" Target="../media/image103.png"/><Relationship Id="rId2" Type="http://schemas.openxmlformats.org/officeDocument/2006/relationships/image" Target="../media/image104.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chart" Target="../charts/chart4.xml"/><Relationship Id="rId2" Type="http://schemas.openxmlformats.org/officeDocument/2006/relationships/slideLayout" Target="../slideLayouts/slideLayout41.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slideLayout" Target="../slideLayouts/slideLayout50.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Straight Connector 51"/>
          <p:cNvSpPr/>
          <p:nvPr/>
        </p:nvSpPr>
        <p:spPr>
          <a:xfrm>
            <a:off x="432360" y="3139920"/>
            <a:ext cx="8134560" cy="360"/>
          </a:xfrm>
          <a:prstGeom prst="line">
            <a:avLst/>
          </a:prstGeom>
          <a:ln>
            <a:solidFill>
              <a:srgbClr val="d01819"/>
            </a:solidFill>
          </a:ln>
        </p:spPr>
        <p:style>
          <a:lnRef idx="1">
            <a:schemeClr val="accent2"/>
          </a:lnRef>
          <a:fillRef idx="0">
            <a:schemeClr val="accent2"/>
          </a:fillRef>
          <a:effectRef idx="0">
            <a:schemeClr val="accent2"/>
          </a:effectRef>
          <a:fontRef idx="minor"/>
        </p:style>
      </p:sp>
      <p:sp>
        <p:nvSpPr>
          <p:cNvPr id="452" name="Google Shape;189;p36"/>
          <p:cNvSpPr/>
          <p:nvPr/>
        </p:nvSpPr>
        <p:spPr>
          <a:xfrm>
            <a:off x="0" y="2038320"/>
            <a:ext cx="9143640" cy="958320"/>
          </a:xfrm>
          <a:prstGeom prst="rect">
            <a:avLst/>
          </a:prstGeom>
          <a:noFill/>
          <a:ln w="0">
            <a:noFill/>
          </a:ln>
        </p:spPr>
        <p:style>
          <a:lnRef idx="0"/>
          <a:fillRef idx="0"/>
          <a:effectRef idx="0"/>
          <a:fontRef idx="minor"/>
        </p:style>
        <p:txBody>
          <a:bodyPr tIns="91440" bIns="91440" anchor="ctr">
            <a:noAutofit/>
          </a:bodyPr>
          <a:p>
            <a:pPr algn="ctr">
              <a:lnSpc>
                <a:spcPct val="100000"/>
              </a:lnSpc>
              <a:spcBef>
                <a:spcPts val="601"/>
              </a:spcBef>
              <a:buNone/>
            </a:pPr>
            <a:r>
              <a:rPr b="0" lang="en-US" sz="3000" spc="-1" strike="noStrike">
                <a:solidFill>
                  <a:srgbClr val="0d0d0d"/>
                </a:solidFill>
                <a:latin typeface="Montserrat"/>
                <a:ea typeface="Verdana"/>
              </a:rPr>
              <a:t>Invest Bulgaria – </a:t>
            </a:r>
            <a:endParaRPr b="0" lang="en-US" sz="3000" spc="-1" strike="noStrike">
              <a:latin typeface="Arial"/>
            </a:endParaRPr>
          </a:p>
          <a:p>
            <a:pPr algn="ctr">
              <a:lnSpc>
                <a:spcPct val="100000"/>
              </a:lnSpc>
              <a:spcBef>
                <a:spcPts val="601"/>
              </a:spcBef>
              <a:buNone/>
            </a:pPr>
            <a:r>
              <a:rPr b="0" lang="fr-FR" sz="3000" spc="-1" strike="noStrike">
                <a:solidFill>
                  <a:srgbClr val="0d0d0d"/>
                </a:solidFill>
                <a:latin typeface="Montserrat"/>
                <a:ea typeface="Verdana"/>
              </a:rPr>
              <a:t>votre succès est notre mission</a:t>
            </a:r>
            <a:endParaRPr b="0" lang="en-US" sz="3000" spc="-1" strike="noStrike">
              <a:latin typeface="Arial"/>
            </a:endParaRPr>
          </a:p>
        </p:txBody>
      </p:sp>
      <p:pic>
        <p:nvPicPr>
          <p:cNvPr id="453" name="Picture 1" descr=""/>
          <p:cNvPicPr/>
          <p:nvPr/>
        </p:nvPicPr>
        <p:blipFill>
          <a:blip r:embed="rId1"/>
          <a:stretch/>
        </p:blipFill>
        <p:spPr>
          <a:xfrm>
            <a:off x="6633360" y="200160"/>
            <a:ext cx="2364120" cy="1694160"/>
          </a:xfrm>
          <a:prstGeom prst="rect">
            <a:avLst/>
          </a:prstGeom>
          <a:ln w="0">
            <a:noFill/>
          </a:ln>
        </p:spPr>
      </p:pic>
    </p:spTree>
  </p:cSld>
  <mc:AlternateContent>
    <mc:Choice Requires="p14">
      <p:transition p14:dur="10"/>
    </mc:Choice>
    <mc:Fallback>
      <p:transition/>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6" name="Rectangle 14"/>
          <p:cNvSpPr/>
          <p:nvPr/>
        </p:nvSpPr>
        <p:spPr>
          <a:xfrm>
            <a:off x="6931080" y="1696680"/>
            <a:ext cx="1860480" cy="2553840"/>
          </a:xfrm>
          <a:prstGeom prst="rect">
            <a:avLst/>
          </a:prstGeom>
          <a:blipFill rotWithShape="0">
            <a:blip r:embed="rId1">
              <a:alphaModFix amt="35000"/>
            </a:blip>
            <a:srcRect/>
            <a:stretch/>
          </a:blipFill>
          <a:ln>
            <a:noFill/>
          </a:ln>
          <a:effectLst>
            <a:softEdge rad="31680"/>
          </a:effectLst>
        </p:spPr>
        <p:style>
          <a:lnRef idx="2">
            <a:schemeClr val="accent1">
              <a:shade val="50000"/>
            </a:schemeClr>
          </a:lnRef>
          <a:fillRef idx="1">
            <a:schemeClr val="accent1"/>
          </a:fillRef>
          <a:effectRef idx="0">
            <a:schemeClr val="accent1"/>
          </a:effectRef>
          <a:fontRef idx="minor"/>
        </p:style>
      </p:sp>
      <p:sp>
        <p:nvSpPr>
          <p:cNvPr id="707"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fr-FR" sz="3000" spc="-1" strike="noStrike">
                <a:solidFill>
                  <a:srgbClr val="000000"/>
                </a:solidFill>
                <a:latin typeface="Montserrat"/>
                <a:ea typeface="Arial"/>
              </a:rPr>
              <a:t>Centre de technologie et d'innovation à croissance rapide</a:t>
            </a:r>
            <a:endParaRPr b="0" lang="en-US" sz="3000" spc="-1" strike="noStrike">
              <a:latin typeface="Arial"/>
            </a:endParaRPr>
          </a:p>
        </p:txBody>
      </p:sp>
      <p:sp>
        <p:nvSpPr>
          <p:cNvPr id="708" name="Rectangle 2"/>
          <p:cNvSpPr/>
          <p:nvPr/>
        </p:nvSpPr>
        <p:spPr>
          <a:xfrm>
            <a:off x="1684080" y="1543680"/>
            <a:ext cx="6246360" cy="313596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800"/>
              </a:spcBef>
              <a:buNone/>
            </a:pPr>
            <a:r>
              <a:rPr b="0" lang="fr-FR" sz="1400" spc="-1" strike="noStrike">
                <a:solidFill>
                  <a:srgbClr val="000000"/>
                </a:solidFill>
                <a:latin typeface="Montserrat"/>
                <a:ea typeface="Arial"/>
              </a:rPr>
              <a:t>Initiative visant à faire de l'Europe du Sud-Est un pôle d'innovation</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800"/>
              </a:spcBef>
              <a:buNone/>
            </a:pPr>
            <a:r>
              <a:rPr b="0" lang="fr-FR" sz="1400" spc="-1" strike="noStrike">
                <a:solidFill>
                  <a:srgbClr val="000000"/>
                </a:solidFill>
                <a:latin typeface="Montserrat"/>
                <a:ea typeface="Arial"/>
              </a:rPr>
              <a:t>Conditions favorables aux start-ups et à l'investissement dans la R&amp;D</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800"/>
              </a:spcBef>
              <a:buNone/>
            </a:pPr>
            <a:r>
              <a:rPr b="0" lang="fr-FR" sz="1400" spc="-1" strike="noStrike">
                <a:solidFill>
                  <a:srgbClr val="000000"/>
                </a:solidFill>
                <a:latin typeface="Montserrat"/>
                <a:ea typeface="Arial"/>
              </a:rPr>
              <a:t>Vise à attirer les talents, à encourager les partenariats, à créer une spécialisation intelligente et une capacité technologique</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800"/>
              </a:spcBef>
              <a:buNone/>
            </a:pPr>
            <a:r>
              <a:rPr b="0" lang="fr-FR" sz="1400" spc="-1" strike="noStrike">
                <a:solidFill>
                  <a:srgbClr val="000000"/>
                </a:solidFill>
                <a:latin typeface="Montserrat"/>
                <a:ea typeface="Arial"/>
              </a:rPr>
              <a:t>Établir des accords de partenariat avec tous les pays de la région de l'Europe du Sud-Est</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800"/>
              </a:spcBef>
              <a:buNone/>
            </a:pPr>
            <a:r>
              <a:rPr b="0" lang="fr-FR" sz="1400" spc="-1" strike="noStrike">
                <a:solidFill>
                  <a:srgbClr val="000000"/>
                </a:solidFill>
                <a:latin typeface="Montserrat"/>
                <a:ea typeface="Arial"/>
              </a:rPr>
              <a:t>La coopération peut être basée sur des domaines thématiques de spécialisation intelligente et des tendances telles que l'informatique et les TIC, la mécatronique et la microélectronique, la biotechnologie et les technologies propres</a:t>
            </a:r>
            <a:r>
              <a:rPr b="0" lang="en-US" sz="1400" spc="-1" strike="noStrike">
                <a:solidFill>
                  <a:srgbClr val="000000"/>
                </a:solidFill>
                <a:latin typeface="Montserrat"/>
                <a:ea typeface="Arial"/>
              </a:rPr>
              <a:t>.</a:t>
            </a:r>
            <a:endParaRPr b="0" lang="en-US" sz="1400" spc="-1" strike="noStrike">
              <a:latin typeface="Arial"/>
            </a:endParaRPr>
          </a:p>
        </p:txBody>
      </p:sp>
      <p:sp>
        <p:nvSpPr>
          <p:cNvPr id="709" name="Chevron 3"/>
          <p:cNvSpPr/>
          <p:nvPr/>
        </p:nvSpPr>
        <p:spPr>
          <a:xfrm>
            <a:off x="1346400" y="16207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10" name="Chevron 9"/>
          <p:cNvSpPr/>
          <p:nvPr/>
        </p:nvSpPr>
        <p:spPr>
          <a:xfrm>
            <a:off x="1346400" y="210060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11" name="Chevron 10"/>
          <p:cNvSpPr/>
          <p:nvPr/>
        </p:nvSpPr>
        <p:spPr>
          <a:xfrm>
            <a:off x="1346400" y="27295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12" name="Chevron 11"/>
          <p:cNvSpPr/>
          <p:nvPr/>
        </p:nvSpPr>
        <p:spPr>
          <a:xfrm>
            <a:off x="1346400" y="34045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13" name="Chevron 12"/>
          <p:cNvSpPr/>
          <p:nvPr/>
        </p:nvSpPr>
        <p:spPr>
          <a:xfrm>
            <a:off x="1346400" y="410184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4"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fr-FR" sz="3000" spc="-1" strike="noStrike">
                <a:solidFill>
                  <a:srgbClr val="000000"/>
                </a:solidFill>
                <a:latin typeface="Montserrat"/>
                <a:ea typeface="Arial"/>
              </a:rPr>
              <a:t>Centre de technologie et d'innovation à croissance rapide</a:t>
            </a:r>
            <a:endParaRPr b="0" lang="en-US" sz="3000" spc="-1" strike="noStrike">
              <a:latin typeface="Arial"/>
            </a:endParaRPr>
          </a:p>
        </p:txBody>
      </p:sp>
      <p:sp>
        <p:nvSpPr>
          <p:cNvPr id="715" name="Rectangle 2"/>
          <p:cNvSpPr/>
          <p:nvPr/>
        </p:nvSpPr>
        <p:spPr>
          <a:xfrm>
            <a:off x="591480" y="3115800"/>
            <a:ext cx="2094120" cy="13690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400" spc="-1" strike="noStrike">
                <a:solidFill>
                  <a:srgbClr val="000000"/>
                </a:solidFill>
                <a:latin typeface="Montserrat"/>
                <a:ea typeface="Arial"/>
              </a:rPr>
              <a:t>Les entreprises bulgares peuvent poser leur candidature à DIANA (Defense Innovation Accelerator in the North Atlantic)</a:t>
            </a:r>
            <a:endParaRPr b="0" lang="en-US" sz="1400" spc="-1" strike="noStrike">
              <a:latin typeface="Arial"/>
            </a:endParaRPr>
          </a:p>
        </p:txBody>
      </p:sp>
      <p:sp>
        <p:nvSpPr>
          <p:cNvPr id="716" name="Rectangle 4"/>
          <p:cNvSpPr/>
          <p:nvPr/>
        </p:nvSpPr>
        <p:spPr>
          <a:xfrm>
            <a:off x="3448800" y="3115800"/>
            <a:ext cx="2293560" cy="13690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400" spc="-1" strike="noStrike">
                <a:solidFill>
                  <a:srgbClr val="000000"/>
                </a:solidFill>
                <a:latin typeface="Montserrat"/>
                <a:ea typeface="Arial"/>
              </a:rPr>
              <a:t>La Bulgarie a adhéré aux accords Artemis de la NASA, qui définissent les principes de base de la coopération mondiale dans l'espace.</a:t>
            </a:r>
            <a:endParaRPr b="0" lang="en-US" sz="1400" spc="-1" strike="noStrike">
              <a:latin typeface="Arial"/>
            </a:endParaRPr>
          </a:p>
        </p:txBody>
      </p:sp>
      <p:pic>
        <p:nvPicPr>
          <p:cNvPr id="717" name="Picture 7" descr=""/>
          <p:cNvPicPr/>
          <p:nvPr/>
        </p:nvPicPr>
        <p:blipFill>
          <a:blip r:embed="rId1"/>
          <a:stretch/>
        </p:blipFill>
        <p:spPr>
          <a:xfrm>
            <a:off x="573840" y="1677960"/>
            <a:ext cx="2111400" cy="1200960"/>
          </a:xfrm>
          <a:prstGeom prst="rect">
            <a:avLst/>
          </a:prstGeom>
          <a:ln w="0">
            <a:noFill/>
          </a:ln>
          <a:effectLst>
            <a:outerShdw algn="tl" blurRad="291960" dir="2700000" dist="139498" rotWithShape="0">
              <a:srgbClr val="333333">
                <a:alpha val="65000"/>
              </a:srgbClr>
            </a:outerShdw>
          </a:effectLst>
        </p:spPr>
      </p:pic>
      <p:pic>
        <p:nvPicPr>
          <p:cNvPr id="718" name="Picture 13" descr=""/>
          <p:cNvPicPr/>
          <p:nvPr/>
        </p:nvPicPr>
        <p:blipFill>
          <a:blip r:embed="rId2"/>
          <a:stretch/>
        </p:blipFill>
        <p:spPr>
          <a:xfrm>
            <a:off x="3578760" y="1677960"/>
            <a:ext cx="1985760" cy="1200960"/>
          </a:xfrm>
          <a:prstGeom prst="rect">
            <a:avLst/>
          </a:prstGeom>
          <a:ln w="0">
            <a:noFill/>
          </a:ln>
          <a:effectLst>
            <a:outerShdw algn="tl" blurRad="291960" dir="2700000" dist="139498" rotWithShape="0">
              <a:srgbClr val="333333">
                <a:alpha val="65000"/>
              </a:srgbClr>
            </a:outerShdw>
          </a:effectLst>
        </p:spPr>
      </p:pic>
      <p:pic>
        <p:nvPicPr>
          <p:cNvPr id="719" name="Picture 15" descr=""/>
          <p:cNvPicPr/>
          <p:nvPr/>
        </p:nvPicPr>
        <p:blipFill>
          <a:blip r:embed="rId3"/>
          <a:srcRect l="15333" t="0" r="0" b="0"/>
          <a:stretch/>
        </p:blipFill>
        <p:spPr>
          <a:xfrm>
            <a:off x="6458040" y="1677960"/>
            <a:ext cx="2266200" cy="1211400"/>
          </a:xfrm>
          <a:prstGeom prst="rect">
            <a:avLst/>
          </a:prstGeom>
          <a:ln w="0">
            <a:noFill/>
          </a:ln>
          <a:effectLst>
            <a:outerShdw algn="tl" blurRad="291960" dir="2700000" dist="139498" rotWithShape="0">
              <a:srgbClr val="333333">
                <a:alpha val="65000"/>
              </a:srgbClr>
            </a:outerShdw>
          </a:effectLst>
        </p:spPr>
      </p:pic>
      <p:sp>
        <p:nvSpPr>
          <p:cNvPr id="720" name="Rectangle 16"/>
          <p:cNvSpPr/>
          <p:nvPr/>
        </p:nvSpPr>
        <p:spPr>
          <a:xfrm>
            <a:off x="6505920" y="3115800"/>
            <a:ext cx="2170440" cy="94284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400" spc="-1" strike="noStrike">
                <a:solidFill>
                  <a:srgbClr val="000000"/>
                </a:solidFill>
                <a:latin typeface="Montserrat"/>
                <a:ea typeface="Arial"/>
              </a:rPr>
              <a:t>Signature d'un accord de coopération avec Intel dans le domaine de l'intelligence artificielle</a:t>
            </a:r>
            <a:endParaRPr b="0" lang="en-US" sz="1400" spc="-1" strike="noStrike">
              <a:latin typeface="Arial"/>
            </a:endParaRPr>
          </a:p>
        </p:txBody>
      </p:sp>
    </p:spTree>
  </p:cSld>
  <mc:AlternateContent>
    <mc:Choice Requires="p14">
      <p:transition p14:dur="10"/>
    </mc:Choice>
    <mc:Fallback>
      <p:transition/>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1" name="Rectangle 4"/>
          <p:cNvSpPr/>
          <p:nvPr/>
        </p:nvSpPr>
        <p:spPr>
          <a:xfrm>
            <a:off x="227880" y="2928600"/>
            <a:ext cx="4195080" cy="173484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spcBef>
                <a:spcPts val="601"/>
              </a:spcBef>
              <a:buNone/>
            </a:pPr>
            <a:r>
              <a:rPr b="0" lang="fr-FR" sz="1400" spc="-1" strike="noStrike">
                <a:solidFill>
                  <a:srgbClr val="000000"/>
                </a:solidFill>
                <a:latin typeface="Montserrat"/>
                <a:ea typeface="Verdana"/>
              </a:rPr>
              <a:t>Le premier institut de recherche en IA et de deep-tech de classe mondiale en Europe de l'Est:</a:t>
            </a:r>
            <a:endParaRPr b="0" lang="en-US" sz="1400" spc="-1" strike="noStrike">
              <a:latin typeface="Arial"/>
            </a:endParaRPr>
          </a:p>
          <a:p>
            <a:pPr marL="285840" indent="-285840" algn="just">
              <a:lnSpc>
                <a:spcPct val="100000"/>
              </a:lnSpc>
              <a:spcBef>
                <a:spcPts val="601"/>
              </a:spcBef>
              <a:buClr>
                <a:srgbClr val="000000"/>
              </a:buClr>
              <a:buFont typeface="Wingdings" charset="2"/>
              <a:buChar char=""/>
            </a:pPr>
            <a:r>
              <a:rPr b="0" lang="fr-FR" sz="1400" spc="-1" strike="noStrike">
                <a:solidFill>
                  <a:srgbClr val="000000"/>
                </a:solidFill>
                <a:latin typeface="Montserrat"/>
                <a:ea typeface="Verdana"/>
              </a:rPr>
              <a:t>Normes académiques de niveau mondial, soutien de l'industrie et scientifiques ;</a:t>
            </a:r>
            <a:endParaRPr b="0" lang="en-US" sz="1400" spc="-1" strike="noStrike">
              <a:latin typeface="Arial"/>
            </a:endParaRPr>
          </a:p>
          <a:p>
            <a:pPr marL="285840" indent="-285840" algn="just">
              <a:lnSpc>
                <a:spcPct val="100000"/>
              </a:lnSpc>
              <a:spcBef>
                <a:spcPts val="601"/>
              </a:spcBef>
              <a:buClr>
                <a:srgbClr val="000000"/>
              </a:buClr>
              <a:buFont typeface="Wingdings" charset="2"/>
              <a:buChar char=""/>
            </a:pPr>
            <a:r>
              <a:rPr b="0" lang="fr-FR" sz="1400" spc="-1" strike="noStrike">
                <a:solidFill>
                  <a:srgbClr val="000000"/>
                </a:solidFill>
                <a:latin typeface="Montserrat"/>
                <a:ea typeface="Verdana"/>
              </a:rPr>
              <a:t>Doctorants, chercheurs, propriété intellectuelle dans le domaine des technologies profondes, création de start-ups et échanges.</a:t>
            </a:r>
            <a:endParaRPr b="0" lang="en-US" sz="1400" spc="-1" strike="noStrike">
              <a:latin typeface="Arial"/>
            </a:endParaRPr>
          </a:p>
        </p:txBody>
      </p:sp>
      <p:sp>
        <p:nvSpPr>
          <p:cNvPr id="722" name="Rectangle 16"/>
          <p:cNvSpPr/>
          <p:nvPr/>
        </p:nvSpPr>
        <p:spPr>
          <a:xfrm>
            <a:off x="5052240" y="3412440"/>
            <a:ext cx="3683880" cy="94284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400" spc="-1" strike="noStrike">
                <a:solidFill>
                  <a:srgbClr val="000000"/>
                </a:solidFill>
                <a:latin typeface="Montserrat"/>
                <a:ea typeface="Arial"/>
              </a:rPr>
              <a:t>Situé dans le parc technologique de Sofia, Dicoverer est un supercalculateur pétascale capable d'exécuter plus de 4,2 pétaflops Rmax et plus de 6 pétaflops Rpeak.</a:t>
            </a:r>
            <a:endParaRPr b="0" lang="en-US" sz="1400" spc="-1" strike="noStrike">
              <a:latin typeface="Arial"/>
            </a:endParaRPr>
          </a:p>
        </p:txBody>
      </p:sp>
      <p:pic>
        <p:nvPicPr>
          <p:cNvPr id="723" name="Google Shape;78;p18" descr=""/>
          <p:cNvPicPr/>
          <p:nvPr/>
        </p:nvPicPr>
        <p:blipFill>
          <a:blip r:embed="rId1"/>
          <a:stretch/>
        </p:blipFill>
        <p:spPr>
          <a:xfrm>
            <a:off x="359280" y="2090880"/>
            <a:ext cx="3932640" cy="837360"/>
          </a:xfrm>
          <a:prstGeom prst="rect">
            <a:avLst/>
          </a:prstGeom>
          <a:ln w="0">
            <a:noFill/>
          </a:ln>
          <a:effectLst>
            <a:outerShdw algn="tl" blurRad="291960" dir="2700000" dist="139498" rotWithShape="0">
              <a:srgbClr val="333333">
                <a:alpha val="65000"/>
              </a:srgbClr>
            </a:outerShdw>
          </a:effectLst>
        </p:spPr>
      </p:pic>
      <p:pic>
        <p:nvPicPr>
          <p:cNvPr id="724" name="Google Shape;733;p12" descr=""/>
          <p:cNvPicPr/>
          <p:nvPr/>
        </p:nvPicPr>
        <p:blipFill>
          <a:blip r:embed="rId2"/>
          <a:srcRect l="0" t="12052" r="0" b="3534"/>
          <a:stretch/>
        </p:blipFill>
        <p:spPr>
          <a:xfrm>
            <a:off x="5632920" y="1683720"/>
            <a:ext cx="2522520" cy="1325520"/>
          </a:xfrm>
          <a:prstGeom prst="rect">
            <a:avLst/>
          </a:prstGeom>
          <a:ln w="0">
            <a:noFill/>
          </a:ln>
          <a:effectLst>
            <a:outerShdw algn="tl" blurRad="291960" dir="2700000" dist="139498" rotWithShape="0">
              <a:srgbClr val="333333">
                <a:alpha val="65000"/>
              </a:srgbClr>
            </a:outerShdw>
          </a:effectLst>
        </p:spPr>
      </p:pic>
      <p:sp>
        <p:nvSpPr>
          <p:cNvPr id="725"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fr-FR" sz="3000" spc="-1" strike="noStrike">
                <a:solidFill>
                  <a:srgbClr val="000000"/>
                </a:solidFill>
                <a:latin typeface="Montserrat"/>
                <a:ea typeface="Arial"/>
              </a:rPr>
              <a:t>Centre de technologie et d'innovation à croissance rapide</a:t>
            </a:r>
            <a:endParaRPr b="0" lang="en-US" sz="3000" spc="-1" strike="noStrike">
              <a:latin typeface="Arial"/>
            </a:endParaRPr>
          </a:p>
        </p:txBody>
      </p:sp>
    </p:spTree>
  </p:cSld>
  <mc:AlternateContent>
    <mc:Choice Requires="p14">
      <p:transition p14:dur="10"/>
    </mc:Choice>
    <mc:Fallback>
      <p:transition/>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6" name="Rectangle 1"/>
          <p:cNvSpPr/>
          <p:nvPr/>
        </p:nvSpPr>
        <p:spPr>
          <a:xfrm>
            <a:off x="699840" y="36000"/>
            <a:ext cx="7744320" cy="5143320"/>
          </a:xfrm>
          <a:prstGeom prst="rect">
            <a:avLst/>
          </a:prstGeom>
          <a:blipFill rotWithShape="0">
            <a:blip r:embed="rId1">
              <a:alphaModFix amt="15000"/>
            </a:blip>
            <a:srcRect/>
            <a:stretch/>
          </a:blipFill>
          <a:ln>
            <a:noFill/>
          </a:ln>
        </p:spPr>
        <p:style>
          <a:lnRef idx="2">
            <a:schemeClr val="accent1">
              <a:shade val="50000"/>
            </a:schemeClr>
          </a:lnRef>
          <a:fillRef idx="1">
            <a:schemeClr val="accent1"/>
          </a:fillRef>
          <a:effectRef idx="0">
            <a:schemeClr val="accent1"/>
          </a:effectRef>
          <a:fontRef idx="minor"/>
        </p:style>
      </p:sp>
      <p:sp>
        <p:nvSpPr>
          <p:cNvPr id="727"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Talents</a:t>
            </a:r>
            <a:endParaRPr b="0" lang="en-US" sz="3000" spc="-1" strike="noStrike">
              <a:latin typeface="Arial"/>
            </a:endParaRPr>
          </a:p>
        </p:txBody>
      </p:sp>
      <p:sp>
        <p:nvSpPr>
          <p:cNvPr id="728" name="Rectangle 25"/>
          <p:cNvSpPr/>
          <p:nvPr/>
        </p:nvSpPr>
        <p:spPr>
          <a:xfrm>
            <a:off x="1735560" y="1212840"/>
            <a:ext cx="6246360" cy="36529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199"/>
              </a:spcBef>
              <a:buNone/>
            </a:pPr>
            <a:r>
              <a:rPr b="0" lang="fr-FR" sz="1400" spc="-1" strike="noStrike">
                <a:solidFill>
                  <a:srgbClr val="000000"/>
                </a:solidFill>
                <a:latin typeface="Montserrat"/>
                <a:ea typeface="Arial"/>
              </a:rPr>
              <a:t>L'un des plus grands viviers de talents en ingénierie de l'UE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De solides talents locaux en informatique - la Bulgarie se classe au 3e rang en termes de spécialistes en informatique par habitant</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Capacité à sortir des sentiers battus</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Des femmes à des postes de direction</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50 % de la population parlent au moins une langue étrangère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25 % de la population est titulaire d’un diplôme de l’enseignement supérieur </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100 000 étudiants par an</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Les Olympiades bulgares figurent en tête des classements mondiaux en mathématiques, informatique et physique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Population active - 3,3 millions de personnes</a:t>
            </a:r>
            <a:endParaRPr b="0" lang="en-US" sz="1400" spc="-1" strike="noStrike">
              <a:latin typeface="Arial"/>
            </a:endParaRPr>
          </a:p>
        </p:txBody>
      </p:sp>
      <p:sp>
        <p:nvSpPr>
          <p:cNvPr id="729" name="Chevron 49"/>
          <p:cNvSpPr/>
          <p:nvPr/>
        </p:nvSpPr>
        <p:spPr>
          <a:xfrm>
            <a:off x="1410480" y="130068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0" name="Chevron 50"/>
          <p:cNvSpPr/>
          <p:nvPr/>
        </p:nvSpPr>
        <p:spPr>
          <a:xfrm>
            <a:off x="1410480" y="166500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1" name="Chevron 51"/>
          <p:cNvSpPr/>
          <p:nvPr/>
        </p:nvSpPr>
        <p:spPr>
          <a:xfrm>
            <a:off x="1410480" y="22309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2" name="Chevron 52"/>
          <p:cNvSpPr/>
          <p:nvPr/>
        </p:nvSpPr>
        <p:spPr>
          <a:xfrm>
            <a:off x="1410480" y="25891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3" name="Chevron 53"/>
          <p:cNvSpPr/>
          <p:nvPr/>
        </p:nvSpPr>
        <p:spPr>
          <a:xfrm>
            <a:off x="1407240" y="29599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4" name="Chevron 54"/>
          <p:cNvSpPr/>
          <p:nvPr/>
        </p:nvSpPr>
        <p:spPr>
          <a:xfrm>
            <a:off x="1407240" y="334044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5" name="Chevron 55"/>
          <p:cNvSpPr/>
          <p:nvPr/>
        </p:nvSpPr>
        <p:spPr>
          <a:xfrm>
            <a:off x="1407240" y="371916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6" name="Chevron 56"/>
          <p:cNvSpPr/>
          <p:nvPr/>
        </p:nvSpPr>
        <p:spPr>
          <a:xfrm>
            <a:off x="1407240" y="464760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37" name="Chevron 12"/>
          <p:cNvSpPr/>
          <p:nvPr/>
        </p:nvSpPr>
        <p:spPr>
          <a:xfrm>
            <a:off x="1407240" y="409356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8" name="Google Shape;442;p61"/>
          <p:cNvSpPr/>
          <p:nvPr/>
        </p:nvSpPr>
        <p:spPr>
          <a:xfrm>
            <a:off x="0" y="110880"/>
            <a:ext cx="638748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Qualité de vie</a:t>
            </a:r>
            <a:endParaRPr b="0" lang="en-US" sz="3000" spc="-1" strike="noStrike">
              <a:latin typeface="Arial"/>
            </a:endParaRPr>
          </a:p>
        </p:txBody>
      </p:sp>
      <p:sp>
        <p:nvSpPr>
          <p:cNvPr id="739" name="Rectangle 25"/>
          <p:cNvSpPr/>
          <p:nvPr/>
        </p:nvSpPr>
        <p:spPr>
          <a:xfrm>
            <a:off x="1087200" y="1048320"/>
            <a:ext cx="4789080" cy="38653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199"/>
              </a:spcBef>
              <a:buNone/>
            </a:pPr>
            <a:r>
              <a:rPr b="0" lang="fr-FR" sz="1400" spc="-1" strike="noStrike">
                <a:solidFill>
                  <a:srgbClr val="000000"/>
                </a:solidFill>
                <a:latin typeface="Montserrat"/>
                <a:ea typeface="Arial"/>
              </a:rPr>
              <a:t>Sécurité de la vie en Bulgarie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Ecoles internationales de qualit</a:t>
            </a:r>
            <a:r>
              <a:rPr b="0" lang="fr-FR" sz="1400" spc="-1" strike="noStrike">
                <a:solidFill>
                  <a:srgbClr val="000000"/>
                </a:solidFill>
                <a:latin typeface="Montserrat"/>
                <a:ea typeface="Arial"/>
              </a:rPr>
              <a:t>é</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Soins de santé </a:t>
            </a:r>
            <a:r>
              <a:rPr b="0" lang="fr-FR" sz="1400" spc="-1" strike="noStrike">
                <a:solidFill>
                  <a:srgbClr val="000000"/>
                </a:solidFill>
                <a:latin typeface="Montserrat"/>
                <a:ea typeface="Arial"/>
              </a:rPr>
              <a:t>publics et privés</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Vie culturelle active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Communauté internationale dynamique</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Personnes amicales et ouvertes aux étrangers</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Riche patrimoine historique et culturel</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Une nature magnifique - montagnes, bord de mer et plaines - avec un climat continental et un environnement naturel</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Tourisme hivernal, estival, thermal, culturel, religieux et médical</a:t>
            </a:r>
            <a:endParaRPr b="0" lang="en-US" sz="1400" spc="-1" strike="noStrike">
              <a:latin typeface="Arial"/>
            </a:endParaRPr>
          </a:p>
        </p:txBody>
      </p:sp>
      <p:sp>
        <p:nvSpPr>
          <p:cNvPr id="740" name="Chevron 49"/>
          <p:cNvSpPr/>
          <p:nvPr/>
        </p:nvSpPr>
        <p:spPr>
          <a:xfrm>
            <a:off x="793080" y="114552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pic>
        <p:nvPicPr>
          <p:cNvPr id="741" name="Picture 1" descr=""/>
          <p:cNvPicPr/>
          <p:nvPr/>
        </p:nvPicPr>
        <p:blipFill>
          <a:blip r:embed="rId1"/>
          <a:srcRect l="9143" t="0" r="0" b="0"/>
          <a:stretch/>
        </p:blipFill>
        <p:spPr>
          <a:xfrm>
            <a:off x="6036480" y="0"/>
            <a:ext cx="3107160" cy="5143320"/>
          </a:xfrm>
          <a:prstGeom prst="rect">
            <a:avLst/>
          </a:prstGeom>
          <a:ln w="0">
            <a:noFill/>
          </a:ln>
        </p:spPr>
      </p:pic>
      <p:sp>
        <p:nvSpPr>
          <p:cNvPr id="742" name="Chevron 20"/>
          <p:cNvSpPr/>
          <p:nvPr/>
        </p:nvSpPr>
        <p:spPr>
          <a:xfrm>
            <a:off x="793080" y="150732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3" name="Chevron 22"/>
          <p:cNvSpPr/>
          <p:nvPr/>
        </p:nvSpPr>
        <p:spPr>
          <a:xfrm>
            <a:off x="798120" y="186768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4" name="Chevron 23"/>
          <p:cNvSpPr/>
          <p:nvPr/>
        </p:nvSpPr>
        <p:spPr>
          <a:xfrm>
            <a:off x="797040" y="224100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5" name="Chevron 24"/>
          <p:cNvSpPr/>
          <p:nvPr/>
        </p:nvSpPr>
        <p:spPr>
          <a:xfrm>
            <a:off x="793800" y="260496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6" name="Chevron 26"/>
          <p:cNvSpPr/>
          <p:nvPr/>
        </p:nvSpPr>
        <p:spPr>
          <a:xfrm>
            <a:off x="785520" y="297072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7" name="Chevron 27"/>
          <p:cNvSpPr/>
          <p:nvPr/>
        </p:nvSpPr>
        <p:spPr>
          <a:xfrm>
            <a:off x="781560" y="332676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8" name="Chevron 28"/>
          <p:cNvSpPr/>
          <p:nvPr/>
        </p:nvSpPr>
        <p:spPr>
          <a:xfrm>
            <a:off x="781560" y="449568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49" name="Chevron 12"/>
          <p:cNvSpPr/>
          <p:nvPr/>
        </p:nvSpPr>
        <p:spPr>
          <a:xfrm>
            <a:off x="793080" y="370044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0" name="Rectangle 25"/>
          <p:cNvSpPr/>
          <p:nvPr/>
        </p:nvSpPr>
        <p:spPr>
          <a:xfrm>
            <a:off x="1639440" y="1924560"/>
            <a:ext cx="6160320" cy="26186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800"/>
              </a:spcBef>
              <a:buNone/>
            </a:pPr>
            <a:r>
              <a:rPr b="0" lang="fr-FR" sz="1400" spc="-1" strike="noStrike">
                <a:solidFill>
                  <a:srgbClr val="000000"/>
                </a:solidFill>
                <a:latin typeface="Montserrat"/>
                <a:ea typeface="Arial"/>
              </a:rPr>
              <a:t>Plan de relance et de résilience</a:t>
            </a:r>
            <a:endParaRPr b="0" lang="en-US" sz="1400" spc="-1" strike="noStrike">
              <a:latin typeface="Arial"/>
            </a:endParaRPr>
          </a:p>
          <a:p>
            <a:pPr>
              <a:lnSpc>
                <a:spcPct val="100000"/>
              </a:lnSpc>
              <a:spcBef>
                <a:spcPts val="1800"/>
              </a:spcBef>
              <a:buNone/>
            </a:pPr>
            <a:r>
              <a:rPr b="0" lang="en-US" sz="1400" spc="-1" strike="noStrike">
                <a:solidFill>
                  <a:srgbClr val="000000"/>
                </a:solidFill>
                <a:latin typeface="Montserrat"/>
                <a:ea typeface="Arial"/>
              </a:rPr>
              <a:t>Programmes opérationnels :</a:t>
            </a:r>
            <a:endParaRPr b="0" lang="en-US" sz="1400" spc="-1" strike="noStrike">
              <a:latin typeface="Arial"/>
            </a:endParaRPr>
          </a:p>
          <a:p>
            <a:pPr marL="285840" indent="-285840">
              <a:lnSpc>
                <a:spcPct val="100000"/>
              </a:lnSpc>
              <a:spcBef>
                <a:spcPts val="601"/>
              </a:spcBef>
              <a:buClr>
                <a:srgbClr val="000000"/>
              </a:buClr>
              <a:buFont typeface="Wingdings" charset="2"/>
              <a:buChar char=""/>
            </a:pPr>
            <a:r>
              <a:rPr b="0" lang="en-US" sz="1400" spc="-1" strike="noStrike">
                <a:solidFill>
                  <a:srgbClr val="000000"/>
                </a:solidFill>
                <a:latin typeface="Montserrat"/>
                <a:ea typeface="Arial"/>
              </a:rPr>
              <a:t>Innovation et compétitivité;</a:t>
            </a:r>
            <a:endParaRPr b="0" lang="en-US" sz="1400" spc="-1" strike="noStrike">
              <a:latin typeface="Arial"/>
            </a:endParaRPr>
          </a:p>
          <a:p>
            <a:pPr marL="285840" indent="-285840">
              <a:lnSpc>
                <a:spcPct val="100000"/>
              </a:lnSpc>
              <a:spcBef>
                <a:spcPts val="601"/>
              </a:spcBef>
              <a:buClr>
                <a:srgbClr val="000000"/>
              </a:buClr>
              <a:buFont typeface="Wingdings" charset="2"/>
              <a:buChar char=""/>
            </a:pPr>
            <a:r>
              <a:rPr b="0" lang="fr-FR" sz="1400" spc="-1" strike="noStrike">
                <a:solidFill>
                  <a:srgbClr val="000000"/>
                </a:solidFill>
                <a:latin typeface="Montserrat"/>
                <a:ea typeface="Arial"/>
              </a:rPr>
              <a:t>Recherche, innovation et numérisation pour une transformation intelligente</a:t>
            </a:r>
            <a:r>
              <a:rPr b="0" lang="en-US" sz="1400" spc="-1" strike="noStrike">
                <a:solidFill>
                  <a:srgbClr val="000000"/>
                </a:solidFill>
                <a:latin typeface="Montserrat"/>
                <a:ea typeface="Arial"/>
              </a:rPr>
              <a:t>;</a:t>
            </a:r>
            <a:endParaRPr b="0" lang="en-US" sz="1400" spc="-1" strike="noStrike">
              <a:latin typeface="Arial"/>
            </a:endParaRPr>
          </a:p>
          <a:p>
            <a:pPr marL="285840" indent="-285840">
              <a:lnSpc>
                <a:spcPct val="100000"/>
              </a:lnSpc>
              <a:spcBef>
                <a:spcPts val="601"/>
              </a:spcBef>
              <a:buClr>
                <a:srgbClr val="000000"/>
              </a:buClr>
              <a:buFont typeface="Wingdings" charset="2"/>
              <a:buChar char=""/>
            </a:pPr>
            <a:r>
              <a:rPr b="0" lang="en-US" sz="1400" spc="-1" strike="noStrike">
                <a:solidFill>
                  <a:srgbClr val="000000"/>
                </a:solidFill>
                <a:latin typeface="Montserrat"/>
                <a:ea typeface="Arial"/>
              </a:rPr>
              <a:t>Développement des régions;</a:t>
            </a:r>
            <a:endParaRPr b="0" lang="en-US" sz="1400" spc="-1" strike="noStrike">
              <a:latin typeface="Arial"/>
            </a:endParaRPr>
          </a:p>
          <a:p>
            <a:pPr marL="285840" indent="-285840">
              <a:lnSpc>
                <a:spcPct val="100000"/>
              </a:lnSpc>
              <a:spcBef>
                <a:spcPts val="601"/>
              </a:spcBef>
              <a:buClr>
                <a:srgbClr val="000000"/>
              </a:buClr>
              <a:buFont typeface="Wingdings" charset="2"/>
              <a:buChar char=""/>
            </a:pPr>
            <a:r>
              <a:rPr b="0" lang="en-US" sz="1400" spc="-1" strike="noStrike">
                <a:solidFill>
                  <a:srgbClr val="000000"/>
                </a:solidFill>
                <a:latin typeface="Montserrat"/>
                <a:ea typeface="Arial"/>
              </a:rPr>
              <a:t>Développement des ressources humaines;</a:t>
            </a:r>
            <a:endParaRPr b="0" lang="en-US" sz="1400" spc="-1" strike="noStrike">
              <a:latin typeface="Arial"/>
            </a:endParaRPr>
          </a:p>
          <a:p>
            <a:pPr marL="285840" indent="-285840">
              <a:lnSpc>
                <a:spcPct val="100000"/>
              </a:lnSpc>
              <a:spcBef>
                <a:spcPts val="601"/>
              </a:spcBef>
              <a:buClr>
                <a:srgbClr val="000000"/>
              </a:buClr>
              <a:buFont typeface="Wingdings" charset="2"/>
              <a:buChar char=""/>
            </a:pPr>
            <a:r>
              <a:rPr b="0" lang="en-US" sz="1400" spc="-1" strike="noStrike">
                <a:solidFill>
                  <a:srgbClr val="000000"/>
                </a:solidFill>
                <a:latin typeface="Montserrat"/>
                <a:ea typeface="Arial"/>
              </a:rPr>
              <a:t>Environnement, etc.</a:t>
            </a:r>
            <a:endParaRPr b="0" lang="en-US" sz="1400" spc="-1" strike="noStrike">
              <a:latin typeface="Arial"/>
            </a:endParaRPr>
          </a:p>
          <a:p>
            <a:pPr>
              <a:lnSpc>
                <a:spcPct val="100000"/>
              </a:lnSpc>
              <a:buNone/>
            </a:pPr>
            <a:endParaRPr b="0" lang="en-US" sz="1400" spc="-1" strike="noStrike">
              <a:latin typeface="Arial"/>
            </a:endParaRPr>
          </a:p>
        </p:txBody>
      </p:sp>
      <p:sp>
        <p:nvSpPr>
          <p:cNvPr id="751" name="Rectangle 17"/>
          <p:cNvSpPr/>
          <p:nvPr/>
        </p:nvSpPr>
        <p:spPr>
          <a:xfrm>
            <a:off x="7271640" y="0"/>
            <a:ext cx="1872000" cy="5143320"/>
          </a:xfrm>
          <a:prstGeom prst="rect">
            <a:avLst/>
          </a:prstGeom>
          <a:solidFill>
            <a:srgbClr val="004593"/>
          </a:solidFill>
          <a:ln>
            <a:solidFill>
              <a:srgbClr val="004593"/>
            </a:solidFill>
          </a:ln>
        </p:spPr>
        <p:style>
          <a:lnRef idx="2">
            <a:schemeClr val="accent1">
              <a:shade val="50000"/>
            </a:schemeClr>
          </a:lnRef>
          <a:fillRef idx="1">
            <a:schemeClr val="accent1"/>
          </a:fillRef>
          <a:effectRef idx="0">
            <a:schemeClr val="accent1"/>
          </a:effectRef>
          <a:fontRef idx="minor"/>
        </p:style>
      </p:sp>
      <p:pic>
        <p:nvPicPr>
          <p:cNvPr id="752" name="Picture 18" descr=""/>
          <p:cNvPicPr/>
          <p:nvPr/>
        </p:nvPicPr>
        <p:blipFill>
          <a:blip r:embed="rId1"/>
          <a:stretch/>
        </p:blipFill>
        <p:spPr>
          <a:xfrm>
            <a:off x="7271640" y="1581480"/>
            <a:ext cx="1872000" cy="1872000"/>
          </a:xfrm>
          <a:prstGeom prst="rect">
            <a:avLst/>
          </a:prstGeom>
          <a:ln w="0">
            <a:noFill/>
          </a:ln>
        </p:spPr>
      </p:pic>
      <p:pic>
        <p:nvPicPr>
          <p:cNvPr id="753" name="Picture 19" descr=""/>
          <p:cNvPicPr/>
          <p:nvPr/>
        </p:nvPicPr>
        <p:blipFill>
          <a:blip r:embed="rId2"/>
          <a:stretch/>
        </p:blipFill>
        <p:spPr>
          <a:xfrm>
            <a:off x="7587720" y="2161440"/>
            <a:ext cx="1239840" cy="820440"/>
          </a:xfrm>
          <a:prstGeom prst="rect">
            <a:avLst/>
          </a:prstGeom>
          <a:ln w="0">
            <a:noFill/>
          </a:ln>
        </p:spPr>
      </p:pic>
      <p:sp>
        <p:nvSpPr>
          <p:cNvPr id="754" name="Chevron 9"/>
          <p:cNvSpPr/>
          <p:nvPr/>
        </p:nvSpPr>
        <p:spPr>
          <a:xfrm>
            <a:off x="1359720" y="199692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755" name="Google Shape;442;p61"/>
          <p:cNvSpPr/>
          <p:nvPr/>
        </p:nvSpPr>
        <p:spPr>
          <a:xfrm>
            <a:off x="575640" y="110880"/>
            <a:ext cx="6695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fr-FR" sz="3000" spc="-1" strike="noStrike">
                <a:solidFill>
                  <a:srgbClr val="000000"/>
                </a:solidFill>
                <a:latin typeface="Montserrat"/>
                <a:ea typeface="Arial"/>
              </a:rPr>
              <a:t>Accès aux financements nationaux etfinancement de l'UE</a:t>
            </a:r>
            <a:endParaRPr b="0" lang="en-US" sz="3000" spc="-1" strike="noStrike">
              <a:latin typeface="Arial"/>
            </a:endParaRPr>
          </a:p>
        </p:txBody>
      </p:sp>
      <p:sp>
        <p:nvSpPr>
          <p:cNvPr id="756" name="Chevron 11"/>
          <p:cNvSpPr/>
          <p:nvPr/>
        </p:nvSpPr>
        <p:spPr>
          <a:xfrm>
            <a:off x="1359720" y="245232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7" name="Picture Placeholder 9" descr=""/>
          <p:cNvPicPr/>
          <p:nvPr/>
        </p:nvPicPr>
        <p:blipFill>
          <a:blip r:embed="rId1"/>
          <a:srcRect l="0" t="9652" r="0" b="9652"/>
          <a:stretch/>
        </p:blipFill>
        <p:spPr>
          <a:xfrm>
            <a:off x="0" y="1501200"/>
            <a:ext cx="3071520" cy="1386720"/>
          </a:xfrm>
          <a:prstGeom prst="rect">
            <a:avLst/>
          </a:prstGeom>
          <a:ln w="0">
            <a:noFill/>
          </a:ln>
          <a:effectLst>
            <a:outerShdw algn="tl" blurRad="291960" dir="2700000" dist="139498" rotWithShape="0">
              <a:srgbClr val="333333">
                <a:alpha val="65000"/>
              </a:srgbClr>
            </a:outerShdw>
          </a:effectLst>
        </p:spPr>
      </p:pic>
      <p:pic>
        <p:nvPicPr>
          <p:cNvPr id="758" name="Picture Placeholder 9" descr=""/>
          <p:cNvPicPr/>
          <p:nvPr/>
        </p:nvPicPr>
        <p:blipFill>
          <a:blip r:embed="rId2"/>
          <a:stretch/>
        </p:blipFill>
        <p:spPr>
          <a:xfrm>
            <a:off x="3071880" y="1501200"/>
            <a:ext cx="3044520" cy="1386720"/>
          </a:xfrm>
          <a:prstGeom prst="rect">
            <a:avLst/>
          </a:prstGeom>
          <a:ln w="0">
            <a:noFill/>
          </a:ln>
          <a:effectLst>
            <a:outerShdw algn="tl" blurRad="291960" dir="2700000" dist="139498" rotWithShape="0">
              <a:srgbClr val="333333">
                <a:alpha val="65000"/>
              </a:srgbClr>
            </a:outerShdw>
          </a:effectLst>
        </p:spPr>
      </p:pic>
      <p:pic>
        <p:nvPicPr>
          <p:cNvPr id="759" name="Picture Placeholder 9" descr=""/>
          <p:cNvPicPr/>
          <p:nvPr/>
        </p:nvPicPr>
        <p:blipFill>
          <a:blip r:embed="rId3"/>
          <a:stretch/>
        </p:blipFill>
        <p:spPr>
          <a:xfrm>
            <a:off x="6116760" y="1501200"/>
            <a:ext cx="3026880" cy="1386720"/>
          </a:xfrm>
          <a:prstGeom prst="rect">
            <a:avLst/>
          </a:prstGeom>
          <a:ln w="0">
            <a:noFill/>
          </a:ln>
          <a:effectLst>
            <a:outerShdw algn="tl" blurRad="291960" dir="2700000" dist="139498" rotWithShape="0">
              <a:srgbClr val="333333">
                <a:alpha val="65000"/>
              </a:srgbClr>
            </a:outerShdw>
          </a:effectLst>
        </p:spPr>
      </p:pic>
      <p:pic>
        <p:nvPicPr>
          <p:cNvPr id="760" name="Picture Placeholder 9" descr=""/>
          <p:cNvPicPr/>
          <p:nvPr/>
        </p:nvPicPr>
        <p:blipFill>
          <a:blip r:embed="rId4"/>
          <a:stretch/>
        </p:blipFill>
        <p:spPr>
          <a:xfrm>
            <a:off x="0" y="3130920"/>
            <a:ext cx="3062520" cy="1386720"/>
          </a:xfrm>
          <a:prstGeom prst="rect">
            <a:avLst/>
          </a:prstGeom>
          <a:ln w="0">
            <a:noFill/>
          </a:ln>
          <a:effectLst>
            <a:outerShdw algn="tl" blurRad="291960" dir="2700000" dist="139498" rotWithShape="0">
              <a:srgbClr val="333333">
                <a:alpha val="65000"/>
              </a:srgbClr>
            </a:outerShdw>
          </a:effectLst>
        </p:spPr>
      </p:pic>
      <p:pic>
        <p:nvPicPr>
          <p:cNvPr id="761" name="Picture Placeholder 9" descr=""/>
          <p:cNvPicPr/>
          <p:nvPr/>
        </p:nvPicPr>
        <p:blipFill>
          <a:blip r:embed="rId5"/>
          <a:stretch/>
        </p:blipFill>
        <p:spPr>
          <a:xfrm>
            <a:off x="3062880" y="3130920"/>
            <a:ext cx="3053520" cy="1386720"/>
          </a:xfrm>
          <a:prstGeom prst="rect">
            <a:avLst/>
          </a:prstGeom>
          <a:ln w="0">
            <a:noFill/>
          </a:ln>
          <a:effectLst>
            <a:outerShdw algn="tl" blurRad="291960" dir="2700000" dist="139498" rotWithShape="0">
              <a:srgbClr val="333333">
                <a:alpha val="65000"/>
              </a:srgbClr>
            </a:outerShdw>
          </a:effectLst>
        </p:spPr>
      </p:pic>
      <p:pic>
        <p:nvPicPr>
          <p:cNvPr id="762" name="Picture Placeholder 9" descr=""/>
          <p:cNvPicPr/>
          <p:nvPr/>
        </p:nvPicPr>
        <p:blipFill>
          <a:blip r:embed="rId6"/>
          <a:stretch/>
        </p:blipFill>
        <p:spPr>
          <a:xfrm>
            <a:off x="6116760" y="3130920"/>
            <a:ext cx="3026880" cy="1386720"/>
          </a:xfrm>
          <a:prstGeom prst="rect">
            <a:avLst/>
          </a:prstGeom>
          <a:ln w="0">
            <a:noFill/>
          </a:ln>
          <a:effectLst>
            <a:outerShdw algn="tl" blurRad="291960" dir="2700000" dist="139498" rotWithShape="0">
              <a:srgbClr val="333333">
                <a:alpha val="65000"/>
              </a:srgbClr>
            </a:outerShdw>
          </a:effectLst>
        </p:spPr>
      </p:pic>
      <p:sp>
        <p:nvSpPr>
          <p:cNvPr id="763" name="Title 7"/>
          <p:cNvSpPr/>
          <p:nvPr/>
        </p:nvSpPr>
        <p:spPr>
          <a:xfrm>
            <a:off x="101880" y="1945440"/>
            <a:ext cx="287640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en-GB" sz="1200" spc="-1" strike="noStrike">
                <a:solidFill>
                  <a:srgbClr val="ffffff"/>
                </a:solidFill>
                <a:latin typeface="Montserrat"/>
              </a:rPr>
              <a:t>INDUSTRIE AUTOMOBILE</a:t>
            </a:r>
            <a:endParaRPr b="0" lang="en-US" sz="1200" spc="-1" strike="noStrike">
              <a:latin typeface="Arial"/>
            </a:endParaRPr>
          </a:p>
        </p:txBody>
      </p:sp>
      <p:sp>
        <p:nvSpPr>
          <p:cNvPr id="764" name="Title 7"/>
          <p:cNvSpPr/>
          <p:nvPr/>
        </p:nvSpPr>
        <p:spPr>
          <a:xfrm>
            <a:off x="3156120" y="1945440"/>
            <a:ext cx="286272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en-GB" sz="1200" spc="-1" strike="noStrike">
                <a:solidFill>
                  <a:srgbClr val="ffffff"/>
                </a:solidFill>
                <a:latin typeface="Montserrat"/>
              </a:rPr>
              <a:t>GÉNIE MÉCANIQUE</a:t>
            </a:r>
            <a:endParaRPr b="0" lang="en-US" sz="1200" spc="-1" strike="noStrike">
              <a:latin typeface="Arial"/>
            </a:endParaRPr>
          </a:p>
        </p:txBody>
      </p:sp>
      <p:sp>
        <p:nvSpPr>
          <p:cNvPr id="765" name="Title 7"/>
          <p:cNvSpPr/>
          <p:nvPr/>
        </p:nvSpPr>
        <p:spPr>
          <a:xfrm>
            <a:off x="6201000" y="1945440"/>
            <a:ext cx="285840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fr-FR" sz="1200" spc="-1" strike="noStrike">
                <a:solidFill>
                  <a:srgbClr val="ffffff"/>
                </a:solidFill>
                <a:latin typeface="Montserrat"/>
              </a:rPr>
              <a:t>SANTÉ ET SCIENCES DE LA VIE</a:t>
            </a:r>
            <a:endParaRPr b="0" lang="en-US" sz="1200" spc="-1" strike="noStrike">
              <a:latin typeface="Arial"/>
            </a:endParaRPr>
          </a:p>
        </p:txBody>
      </p:sp>
      <p:sp>
        <p:nvSpPr>
          <p:cNvPr id="766" name="Title 7"/>
          <p:cNvSpPr/>
          <p:nvPr/>
        </p:nvSpPr>
        <p:spPr>
          <a:xfrm>
            <a:off x="101880" y="3526200"/>
            <a:ext cx="289404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en-GB" sz="1200" spc="-1" strike="noStrike">
                <a:solidFill>
                  <a:srgbClr val="ffffff"/>
                </a:solidFill>
                <a:latin typeface="Montserrat"/>
              </a:rPr>
              <a:t>ÉLECTRONIQUE</a:t>
            </a:r>
            <a:endParaRPr b="0" lang="en-US" sz="1200" spc="-1" strike="noStrike">
              <a:latin typeface="Arial"/>
            </a:endParaRPr>
          </a:p>
        </p:txBody>
      </p:sp>
      <p:sp>
        <p:nvSpPr>
          <p:cNvPr id="767" name="Title 7"/>
          <p:cNvSpPr/>
          <p:nvPr/>
        </p:nvSpPr>
        <p:spPr>
          <a:xfrm>
            <a:off x="3124800" y="3526200"/>
            <a:ext cx="289404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fr-FR" sz="1200" spc="-1" strike="noStrike">
                <a:solidFill>
                  <a:srgbClr val="ffffff"/>
                </a:solidFill>
                <a:latin typeface="Montserrat"/>
              </a:rPr>
              <a:t>IT &amp; BPO</a:t>
            </a:r>
            <a:endParaRPr b="0" lang="en-US" sz="1200" spc="-1" strike="noStrike">
              <a:latin typeface="Arial"/>
            </a:endParaRPr>
          </a:p>
        </p:txBody>
      </p:sp>
      <p:sp>
        <p:nvSpPr>
          <p:cNvPr id="768" name="Title 7"/>
          <p:cNvSpPr/>
          <p:nvPr/>
        </p:nvSpPr>
        <p:spPr>
          <a:xfrm>
            <a:off x="6249600" y="3526200"/>
            <a:ext cx="2809800" cy="498600"/>
          </a:xfrm>
          <a:prstGeom prst="rect">
            <a:avLst/>
          </a:prstGeom>
          <a:solidFill>
            <a:schemeClr val="bg1">
              <a:lumMod val="75000"/>
              <a:alpha val="75000"/>
            </a:schemeClr>
          </a:solidFill>
          <a:ln w="0">
            <a:noFill/>
          </a:ln>
        </p:spPr>
        <p:style>
          <a:lnRef idx="0"/>
          <a:fillRef idx="0"/>
          <a:effectRef idx="0"/>
          <a:fontRef idx="minor"/>
        </p:style>
        <p:txBody>
          <a:bodyPr lIns="68760" rIns="68760" tIns="34200" bIns="34200" anchor="ctr">
            <a:noAutofit/>
          </a:bodyPr>
          <a:p>
            <a:pPr algn="ctr">
              <a:lnSpc>
                <a:spcPct val="90000"/>
              </a:lnSpc>
              <a:buNone/>
            </a:pPr>
            <a:r>
              <a:rPr b="1" lang="en-US" sz="1200" spc="-1" strike="noStrike">
                <a:solidFill>
                  <a:srgbClr val="ffffff"/>
                </a:solidFill>
                <a:latin typeface="Montserrat"/>
              </a:rPr>
              <a:t>ROBOTIQUE ET MÉCATRONIQUE</a:t>
            </a:r>
            <a:endParaRPr b="0" lang="en-US" sz="1200" spc="-1" strike="noStrike">
              <a:latin typeface="Arial"/>
            </a:endParaRPr>
          </a:p>
        </p:txBody>
      </p:sp>
      <p:sp>
        <p:nvSpPr>
          <p:cNvPr id="769" name="Google Shape;191;p36"/>
          <p:cNvSpPr/>
          <p:nvPr/>
        </p:nvSpPr>
        <p:spPr>
          <a:xfrm>
            <a:off x="0" y="4662720"/>
            <a:ext cx="9143640" cy="11520"/>
          </a:xfrm>
          <a:custGeom>
            <a:avLst/>
            <a:gdLst/>
            <a:ahLst/>
            <a:rect l="l" t="t" r="r" b="b"/>
            <a:pathLst>
              <a:path w="21600" h="21600">
                <a:moveTo>
                  <a:pt x="0" y="0"/>
                </a:moveTo>
                <a:lnTo>
                  <a:pt x="21600" y="21600"/>
                </a:lnTo>
              </a:path>
            </a:pathLst>
          </a:custGeom>
          <a:noFill/>
          <a:ln>
            <a:solidFill>
              <a:srgbClr val="ffffff"/>
            </a:solidFill>
          </a:ln>
          <a:effectLst>
            <a:outerShdw algn="t" blurRad="50760" dir="5400000" dist="38160" rotWithShape="0">
              <a:srgbClr val="000000">
                <a:alpha val="40000"/>
              </a:srgbClr>
            </a:outerShdw>
          </a:effectLst>
        </p:spPr>
        <p:style>
          <a:lnRef idx="2">
            <a:schemeClr val="accent3"/>
          </a:lnRef>
          <a:fillRef idx="0">
            <a:schemeClr val="accent3"/>
          </a:fillRef>
          <a:effectRef idx="1">
            <a:schemeClr val="accent3"/>
          </a:effectRef>
          <a:fontRef idx="minor"/>
        </p:style>
      </p:sp>
      <p:sp>
        <p:nvSpPr>
          <p:cNvPr id="770" name="Google Shape;191;p36"/>
          <p:cNvSpPr/>
          <p:nvPr/>
        </p:nvSpPr>
        <p:spPr>
          <a:xfrm>
            <a:off x="0" y="1350360"/>
            <a:ext cx="9143640" cy="11520"/>
          </a:xfrm>
          <a:custGeom>
            <a:avLst/>
            <a:gdLst/>
            <a:ahLst/>
            <a:rect l="l" t="t" r="r" b="b"/>
            <a:pathLst>
              <a:path w="21600" h="21600">
                <a:moveTo>
                  <a:pt x="0" y="0"/>
                </a:moveTo>
                <a:lnTo>
                  <a:pt x="21600" y="21600"/>
                </a:lnTo>
              </a:path>
            </a:pathLst>
          </a:custGeom>
          <a:noFill/>
          <a:ln>
            <a:solidFill>
              <a:srgbClr val="ffffff"/>
            </a:solidFill>
          </a:ln>
          <a:effectLst>
            <a:outerShdw algn="t" blurRad="50760" dir="5400000" dist="38160" rotWithShape="0">
              <a:srgbClr val="000000">
                <a:alpha val="40000"/>
              </a:srgbClr>
            </a:outerShdw>
          </a:effectLst>
        </p:spPr>
        <p:style>
          <a:lnRef idx="2">
            <a:schemeClr val="accent2"/>
          </a:lnRef>
          <a:fillRef idx="0">
            <a:schemeClr val="accent2"/>
          </a:fillRef>
          <a:effectRef idx="1">
            <a:schemeClr val="accent2"/>
          </a:effectRef>
          <a:fontRef idx="minor"/>
        </p:style>
      </p:sp>
      <p:sp>
        <p:nvSpPr>
          <p:cNvPr id="771"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Secteurs de plus forte croissance</a:t>
            </a:r>
            <a:endParaRPr b="0" lang="en-US" sz="3000" spc="-1" strike="noStrike">
              <a:latin typeface="Arial"/>
            </a:endParaRPr>
          </a:p>
        </p:txBody>
      </p:sp>
    </p:spTree>
  </p:cSld>
  <mc:AlternateContent>
    <mc:Choice Requires="p14">
      <p:transition p14:dur="10"/>
    </mc:Choice>
    <mc:Fallback>
      <p:transition/>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2" name="PlaceHolder 1"/>
          <p:cNvSpPr>
            <a:spLocks noGrp="1"/>
          </p:cNvSpPr>
          <p:nvPr>
            <p:ph type="sldNum" idx="24"/>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820" spc="-1" strike="noStrike">
                <a:solidFill>
                  <a:srgbClr val="8b8b8b"/>
                </a:solidFill>
                <a:latin typeface="Calibri"/>
              </a:defRPr>
            </a:lvl1pPr>
          </a:lstStyle>
          <a:p>
            <a:pPr algn="ctr">
              <a:lnSpc>
                <a:spcPct val="100000"/>
              </a:lnSpc>
              <a:buNone/>
            </a:pPr>
            <a:fld id="{26619A7B-037F-4B03-BB63-FAECF6491EF1}" type="slidenum">
              <a:rPr b="0" lang="en-US" sz="820" spc="-1" strike="noStrike">
                <a:solidFill>
                  <a:srgbClr val="8b8b8b"/>
                </a:solidFill>
                <a:latin typeface="Calibri"/>
              </a:rPr>
              <a:t>&lt;number&gt;</a:t>
            </a:fld>
            <a:endParaRPr b="0" lang="en-US" sz="820" spc="-1" strike="noStrike">
              <a:latin typeface="Times New Roman"/>
            </a:endParaRPr>
          </a:p>
        </p:txBody>
      </p:sp>
      <p:pic>
        <p:nvPicPr>
          <p:cNvPr id="773" name="Picture Placeholder 2" descr=""/>
          <p:cNvPicPr/>
          <p:nvPr/>
        </p:nvPicPr>
        <p:blipFill>
          <a:blip r:embed="rId1"/>
          <a:srcRect l="20037" t="0" r="20037" b="0"/>
          <a:stretch/>
        </p:blipFill>
        <p:spPr>
          <a:xfrm>
            <a:off x="0" y="0"/>
            <a:ext cx="9143640" cy="5143320"/>
          </a:xfrm>
          <a:prstGeom prst="rect">
            <a:avLst/>
          </a:prstGeom>
          <a:ln w="0">
            <a:noFill/>
          </a:ln>
        </p:spPr>
      </p:pic>
      <p:sp>
        <p:nvSpPr>
          <p:cNvPr id="774" name="Rectangle 5"/>
          <p:cNvSpPr/>
          <p:nvPr/>
        </p:nvSpPr>
        <p:spPr>
          <a:xfrm>
            <a:off x="0" y="0"/>
            <a:ext cx="9143640" cy="5143320"/>
          </a:xfrm>
          <a:prstGeom prst="rect">
            <a:avLst/>
          </a:prstGeom>
          <a:gradFill rotWithShape="0">
            <a:gsLst>
              <a:gs pos="0">
                <a:srgbClr val="44546a">
                  <a:alpha val="75294"/>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775" name="Rectangle 6"/>
          <p:cNvSpPr/>
          <p:nvPr/>
        </p:nvSpPr>
        <p:spPr>
          <a:xfrm>
            <a:off x="175320" y="2390760"/>
            <a:ext cx="704268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en-US" sz="3600" spc="-114" strike="noStrike">
                <a:solidFill>
                  <a:srgbClr val="ffffff"/>
                </a:solidFill>
                <a:latin typeface="Montserrat"/>
                <a:ea typeface="Roboto"/>
              </a:rPr>
              <a:t>INDUSTRIE AUTOMOBILE</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776" name="Group 7"/>
          <p:cNvGrpSpPr/>
          <p:nvPr/>
        </p:nvGrpSpPr>
        <p:grpSpPr>
          <a:xfrm>
            <a:off x="3788280" y="-6120"/>
            <a:ext cx="5355360" cy="1955160"/>
            <a:chOff x="3788280" y="-6120"/>
            <a:chExt cx="5355360" cy="1955160"/>
          </a:xfrm>
        </p:grpSpPr>
        <p:sp>
          <p:nvSpPr>
            <p:cNvPr id="777" name="Freeform 8"/>
            <p:cNvSpPr/>
            <p:nvPr/>
          </p:nvSpPr>
          <p:spPr>
            <a:xfrm flipV="1">
              <a:off x="4407120" y="-648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778" name="Isosceles Triangle 9"/>
            <p:cNvSpPr/>
            <p:nvPr/>
          </p:nvSpPr>
          <p:spPr>
            <a:xfrm flipV="1">
              <a:off x="3788280" y="-648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Rectangle 17"/>
          <p:cNvSpPr/>
          <p:nvPr/>
        </p:nvSpPr>
        <p:spPr>
          <a:xfrm>
            <a:off x="104148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80" name="Rectangle 110"/>
          <p:cNvSpPr/>
          <p:nvPr/>
        </p:nvSpPr>
        <p:spPr>
          <a:xfrm>
            <a:off x="3555360" y="2376720"/>
            <a:ext cx="63828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bg-BG" sz="1200" spc="-1" strike="noStrike">
                <a:solidFill>
                  <a:srgbClr val="000000"/>
                </a:solidFill>
                <a:latin typeface="Montserrat"/>
                <a:ea typeface="Myriad Pro"/>
              </a:rPr>
              <a:t>9 000</a:t>
            </a:r>
            <a:endParaRPr b="0" lang="en-US" sz="1200" spc="-1" strike="noStrike">
              <a:latin typeface="Arial"/>
            </a:endParaRPr>
          </a:p>
        </p:txBody>
      </p:sp>
      <p:sp>
        <p:nvSpPr>
          <p:cNvPr id="781" name="Rectangle 111"/>
          <p:cNvSpPr/>
          <p:nvPr/>
        </p:nvSpPr>
        <p:spPr>
          <a:xfrm>
            <a:off x="3140280" y="265896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Travailleurs</a:t>
            </a:r>
            <a:endParaRPr b="0" lang="en-US" sz="1200" spc="-1" strike="noStrike">
              <a:latin typeface="Arial"/>
            </a:endParaRPr>
          </a:p>
        </p:txBody>
      </p:sp>
      <p:sp>
        <p:nvSpPr>
          <p:cNvPr id="782" name="Rectangle 112"/>
          <p:cNvSpPr/>
          <p:nvPr/>
        </p:nvSpPr>
        <p:spPr>
          <a:xfrm>
            <a:off x="999720" y="2288520"/>
            <a:ext cx="1472400" cy="4546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Myriad Pro"/>
              </a:rPr>
              <a:t>EUR </a:t>
            </a:r>
            <a:r>
              <a:rPr b="1" lang="bg-BG" sz="1200" spc="-1" strike="noStrike">
                <a:solidFill>
                  <a:srgbClr val="000000"/>
                </a:solidFill>
                <a:latin typeface="Montserrat"/>
                <a:ea typeface="Myriad Pro"/>
              </a:rPr>
              <a:t>0</a:t>
            </a:r>
            <a:r>
              <a:rPr b="1" lang="en-US" sz="1200" spc="-1" strike="noStrike">
                <a:solidFill>
                  <a:srgbClr val="000000"/>
                </a:solidFill>
                <a:latin typeface="Montserrat"/>
                <a:ea typeface="Myriad Pro"/>
              </a:rPr>
              <a:t>.</a:t>
            </a:r>
            <a:r>
              <a:rPr b="1" lang="bg-BG" sz="1200" spc="-1" strike="noStrike">
                <a:solidFill>
                  <a:srgbClr val="000000"/>
                </a:solidFill>
                <a:latin typeface="Montserrat"/>
                <a:ea typeface="Myriad Pro"/>
              </a:rPr>
              <a:t>5</a:t>
            </a:r>
            <a:r>
              <a:rPr b="1" lang="en-US" sz="1200" spc="-1" strike="noStrike">
                <a:solidFill>
                  <a:srgbClr val="000000"/>
                </a:solidFill>
                <a:latin typeface="Montserrat"/>
                <a:ea typeface="Myriad Pro"/>
              </a:rPr>
              <a:t> milliard</a:t>
            </a:r>
            <a:endParaRPr b="0" lang="en-US" sz="1200" spc="-1" strike="noStrike">
              <a:latin typeface="Arial"/>
            </a:endParaRPr>
          </a:p>
        </p:txBody>
      </p:sp>
      <p:sp>
        <p:nvSpPr>
          <p:cNvPr id="783" name="Rectangle 113"/>
          <p:cNvSpPr/>
          <p:nvPr/>
        </p:nvSpPr>
        <p:spPr>
          <a:xfrm>
            <a:off x="1036080" y="2702880"/>
            <a:ext cx="14360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Chiffre d'affaires</a:t>
            </a:r>
            <a:endParaRPr b="0" lang="en-US" sz="1200" spc="-1" strike="noStrike">
              <a:latin typeface="Arial"/>
            </a:endParaRPr>
          </a:p>
        </p:txBody>
      </p:sp>
      <p:sp>
        <p:nvSpPr>
          <p:cNvPr id="784" name="Rectangle 114"/>
          <p:cNvSpPr/>
          <p:nvPr/>
        </p:nvSpPr>
        <p:spPr>
          <a:xfrm>
            <a:off x="1565640" y="4219200"/>
            <a:ext cx="38376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30</a:t>
            </a:r>
            <a:endParaRPr b="0" lang="en-US" sz="1200" spc="-1" strike="noStrike">
              <a:latin typeface="Arial"/>
            </a:endParaRPr>
          </a:p>
        </p:txBody>
      </p:sp>
      <p:sp>
        <p:nvSpPr>
          <p:cNvPr id="785" name="Rectangle 121"/>
          <p:cNvSpPr/>
          <p:nvPr/>
        </p:nvSpPr>
        <p:spPr>
          <a:xfrm>
            <a:off x="3156120" y="449208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Centre de R&amp;D</a:t>
            </a:r>
            <a:endParaRPr b="0" lang="en-US" sz="1200" spc="-1" strike="noStrike">
              <a:latin typeface="Arial"/>
            </a:endParaRPr>
          </a:p>
        </p:txBody>
      </p:sp>
      <p:sp>
        <p:nvSpPr>
          <p:cNvPr id="786" name="Rectangle 186"/>
          <p:cNvSpPr/>
          <p:nvPr/>
        </p:nvSpPr>
        <p:spPr>
          <a:xfrm>
            <a:off x="5119920" y="2414160"/>
            <a:ext cx="14522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Myriad Pro"/>
              </a:rPr>
              <a:t>9 of 10</a:t>
            </a:r>
            <a:endParaRPr b="0" lang="en-US" sz="1200" spc="-1" strike="noStrike">
              <a:latin typeface="Arial"/>
            </a:endParaRPr>
          </a:p>
        </p:txBody>
      </p:sp>
      <p:sp>
        <p:nvSpPr>
          <p:cNvPr id="787" name="Rectangle 188"/>
          <p:cNvSpPr/>
          <p:nvPr/>
        </p:nvSpPr>
        <p:spPr>
          <a:xfrm>
            <a:off x="5015880" y="4492080"/>
            <a:ext cx="173088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du PIB</a:t>
            </a:r>
            <a:endParaRPr b="0" lang="en-US" sz="1200" spc="-1" strike="noStrike">
              <a:latin typeface="Arial"/>
            </a:endParaRPr>
          </a:p>
        </p:txBody>
      </p:sp>
      <p:sp>
        <p:nvSpPr>
          <p:cNvPr id="788" name="Rectangle 193"/>
          <p:cNvSpPr/>
          <p:nvPr/>
        </p:nvSpPr>
        <p:spPr>
          <a:xfrm>
            <a:off x="3642840" y="3928680"/>
            <a:ext cx="331920" cy="36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en-US" sz="1800" spc="-1" strike="noStrike">
                <a:solidFill>
                  <a:srgbClr val="000000"/>
                </a:solidFill>
                <a:latin typeface="Montserrat"/>
                <a:ea typeface="Myriad Pro"/>
              </a:rPr>
              <a:t>1</a:t>
            </a:r>
            <a:endParaRPr b="0" lang="en-US" sz="1800" spc="-1" strike="noStrike">
              <a:latin typeface="Arial"/>
            </a:endParaRPr>
          </a:p>
        </p:txBody>
      </p:sp>
      <p:sp>
        <p:nvSpPr>
          <p:cNvPr id="789" name="Rectangle 194"/>
          <p:cNvSpPr/>
          <p:nvPr/>
        </p:nvSpPr>
        <p:spPr>
          <a:xfrm>
            <a:off x="1052280" y="4471560"/>
            <a:ext cx="143676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Entreprises</a:t>
            </a:r>
            <a:endParaRPr b="0" lang="en-US" sz="1200" spc="-1" strike="noStrike">
              <a:latin typeface="Arial"/>
            </a:endParaRPr>
          </a:p>
        </p:txBody>
      </p:sp>
      <p:sp>
        <p:nvSpPr>
          <p:cNvPr id="790" name="Rectangle 195"/>
          <p:cNvSpPr/>
          <p:nvPr/>
        </p:nvSpPr>
        <p:spPr>
          <a:xfrm>
            <a:off x="5542920" y="4223160"/>
            <a:ext cx="63540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&lt; 1 %</a:t>
            </a:r>
            <a:endParaRPr b="0" lang="en-US" sz="1200" spc="-1" strike="noStrike">
              <a:latin typeface="Arial"/>
            </a:endParaRPr>
          </a:p>
        </p:txBody>
      </p:sp>
      <p:pic>
        <p:nvPicPr>
          <p:cNvPr id="791" name="Picture 13" descr=""/>
          <p:cNvPicPr/>
          <p:nvPr/>
        </p:nvPicPr>
        <p:blipFill>
          <a:blip r:embed="rId1"/>
          <a:stretch/>
        </p:blipFill>
        <p:spPr>
          <a:xfrm>
            <a:off x="3399480" y="1635840"/>
            <a:ext cx="951120" cy="811800"/>
          </a:xfrm>
          <a:prstGeom prst="rect">
            <a:avLst/>
          </a:prstGeom>
          <a:ln w="0">
            <a:noFill/>
          </a:ln>
        </p:spPr>
      </p:pic>
      <p:pic>
        <p:nvPicPr>
          <p:cNvPr id="792" name="Picture 237" descr=""/>
          <p:cNvPicPr/>
          <p:nvPr/>
        </p:nvPicPr>
        <p:blipFill>
          <a:blip r:embed="rId2"/>
          <a:stretch/>
        </p:blipFill>
        <p:spPr>
          <a:xfrm>
            <a:off x="3460680" y="3376080"/>
            <a:ext cx="865080" cy="866520"/>
          </a:xfrm>
          <a:prstGeom prst="rect">
            <a:avLst/>
          </a:prstGeom>
          <a:ln w="0">
            <a:noFill/>
          </a:ln>
        </p:spPr>
      </p:pic>
      <p:pic>
        <p:nvPicPr>
          <p:cNvPr id="793" name="Picture 239" descr=""/>
          <p:cNvPicPr/>
          <p:nvPr/>
        </p:nvPicPr>
        <p:blipFill>
          <a:blip r:embed="rId3"/>
          <a:stretch/>
        </p:blipFill>
        <p:spPr>
          <a:xfrm>
            <a:off x="5518080" y="1660320"/>
            <a:ext cx="718920" cy="711000"/>
          </a:xfrm>
          <a:prstGeom prst="rect">
            <a:avLst/>
          </a:prstGeom>
          <a:ln w="0">
            <a:noFill/>
          </a:ln>
        </p:spPr>
      </p:pic>
      <p:sp>
        <p:nvSpPr>
          <p:cNvPr id="794" name="Rectangle 48"/>
          <p:cNvSpPr/>
          <p:nvPr/>
        </p:nvSpPr>
        <p:spPr>
          <a:xfrm>
            <a:off x="314172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95" name="Rectangle 50"/>
          <p:cNvSpPr/>
          <p:nvPr/>
        </p:nvSpPr>
        <p:spPr>
          <a:xfrm>
            <a:off x="3146040" y="332244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96" name="Rectangle 27"/>
          <p:cNvSpPr/>
          <p:nvPr/>
        </p:nvSpPr>
        <p:spPr>
          <a:xfrm>
            <a:off x="1031760" y="331920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97" name="Rectangle 28"/>
          <p:cNvSpPr/>
          <p:nvPr/>
        </p:nvSpPr>
        <p:spPr>
          <a:xfrm>
            <a:off x="5112720" y="331920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98" name="Rectangle 32"/>
          <p:cNvSpPr/>
          <p:nvPr/>
        </p:nvSpPr>
        <p:spPr>
          <a:xfrm>
            <a:off x="511272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799" name="Rectangle 111"/>
          <p:cNvSpPr/>
          <p:nvPr/>
        </p:nvSpPr>
        <p:spPr>
          <a:xfrm>
            <a:off x="5127120" y="265716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Exportation</a:t>
            </a:r>
            <a:endParaRPr b="0" lang="en-US" sz="1200" spc="-1" strike="noStrike">
              <a:latin typeface="Arial"/>
            </a:endParaRPr>
          </a:p>
        </p:txBody>
      </p:sp>
      <p:sp>
        <p:nvSpPr>
          <p:cNvPr id="800" name="Rectangle 114"/>
          <p:cNvSpPr/>
          <p:nvPr/>
        </p:nvSpPr>
        <p:spPr>
          <a:xfrm>
            <a:off x="3733920" y="4219200"/>
            <a:ext cx="28188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bg-BG" sz="1200" spc="-1" strike="noStrike">
                <a:solidFill>
                  <a:srgbClr val="000000"/>
                </a:solidFill>
                <a:latin typeface="Montserrat"/>
                <a:ea typeface="Myriad Pro"/>
              </a:rPr>
              <a:t>1</a:t>
            </a:r>
            <a:endParaRPr b="0" lang="en-US" sz="1200" spc="-1" strike="noStrike">
              <a:latin typeface="Arial"/>
            </a:endParaRPr>
          </a:p>
        </p:txBody>
      </p:sp>
      <p:grpSp>
        <p:nvGrpSpPr>
          <p:cNvPr id="801" name="Google Shape;10156;p99"/>
          <p:cNvGrpSpPr/>
          <p:nvPr/>
        </p:nvGrpSpPr>
        <p:grpSpPr>
          <a:xfrm>
            <a:off x="5537160" y="3422160"/>
            <a:ext cx="655200" cy="655920"/>
            <a:chOff x="5537160" y="3422160"/>
            <a:chExt cx="655200" cy="655920"/>
          </a:xfrm>
        </p:grpSpPr>
        <p:sp>
          <p:nvSpPr>
            <p:cNvPr id="802" name="Google Shape;10157;p99"/>
            <p:cNvSpPr/>
            <p:nvPr/>
          </p:nvSpPr>
          <p:spPr>
            <a:xfrm>
              <a:off x="5537160" y="3669120"/>
              <a:ext cx="655200" cy="408960"/>
            </a:xfrm>
            <a:custGeom>
              <a:avLst/>
              <a:gdLst/>
              <a:ahLst/>
              <a:rect l="l" t="t" r="r" b="b"/>
              <a:pathLst>
                <a:path w="11157" h="6966">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rgbClr val="eb1d27"/>
            </a:solidFill>
            <a:ln w="0">
              <a:noFill/>
            </a:ln>
          </p:spPr>
          <p:style>
            <a:lnRef idx="0"/>
            <a:fillRef idx="0"/>
            <a:effectRef idx="0"/>
            <a:fontRef idx="minor"/>
          </p:style>
        </p:sp>
        <p:sp>
          <p:nvSpPr>
            <p:cNvPr id="803" name="Google Shape;10158;p99"/>
            <p:cNvSpPr/>
            <p:nvPr/>
          </p:nvSpPr>
          <p:spPr>
            <a:xfrm>
              <a:off x="5547240" y="3422160"/>
              <a:ext cx="626760" cy="379080"/>
            </a:xfrm>
            <a:custGeom>
              <a:avLst/>
              <a:gdLst/>
              <a:ahLst/>
              <a:rect l="l" t="t" r="r" b="b"/>
              <a:pathLst>
                <a:path w="10669" h="6454">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rgbClr val="eb1d27"/>
            </a:solidFill>
            <a:ln w="0">
              <a:noFill/>
            </a:ln>
          </p:spPr>
          <p:style>
            <a:lnRef idx="0"/>
            <a:fillRef idx="0"/>
            <a:effectRef idx="0"/>
            <a:fontRef idx="minor"/>
          </p:style>
        </p:sp>
      </p:grpSp>
      <p:sp>
        <p:nvSpPr>
          <p:cNvPr id="804" name="Rectangle 1"/>
          <p:cNvSpPr/>
          <p:nvPr/>
        </p:nvSpPr>
        <p:spPr>
          <a:xfrm>
            <a:off x="6962760" y="3686040"/>
            <a:ext cx="2180880" cy="588600"/>
          </a:xfrm>
          <a:prstGeom prst="rect">
            <a:avLst/>
          </a:prstGeom>
          <a:solidFill>
            <a:srgbClr val="ec1d27"/>
          </a:solidFill>
          <a:ln>
            <a:noFill/>
          </a:ln>
          <a:effectLst>
            <a:outerShdw algn="tl" blurRad="127080" dir="2700000" dist="215865" rotWithShape="0" sx="104000" sy="104000">
              <a:srgbClr val="000000">
                <a:alpha val="30000"/>
              </a:srgbClr>
            </a:outerShdw>
          </a:effectLst>
        </p:spPr>
        <p:style>
          <a:lnRef idx="2">
            <a:schemeClr val="accent1">
              <a:shade val="50000"/>
            </a:schemeClr>
          </a:lnRef>
          <a:fillRef idx="1">
            <a:schemeClr val="accent1"/>
          </a:fillRef>
          <a:effectRef idx="0">
            <a:schemeClr val="accent1"/>
          </a:effectRef>
          <a:fontRef idx="minor"/>
        </p:style>
      </p:sp>
      <p:sp>
        <p:nvSpPr>
          <p:cNvPr id="805" name="TextBox 40"/>
          <p:cNvSpPr/>
          <p:nvPr/>
        </p:nvSpPr>
        <p:spPr>
          <a:xfrm>
            <a:off x="6843960" y="3753720"/>
            <a:ext cx="2420280" cy="981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2400" spc="-1" strike="noStrike">
                <a:solidFill>
                  <a:srgbClr val="ffffff"/>
                </a:solidFill>
                <a:latin typeface="Montserrat"/>
                <a:ea typeface="Arial"/>
              </a:rPr>
              <a:t>20</a:t>
            </a:r>
            <a:r>
              <a:rPr b="1" lang="bg-BG" sz="2400" spc="-1" strike="noStrike">
                <a:solidFill>
                  <a:srgbClr val="ffffff"/>
                </a:solidFill>
                <a:latin typeface="Montserrat"/>
                <a:ea typeface="Arial"/>
              </a:rPr>
              <a:t>12</a:t>
            </a:r>
            <a:endParaRPr b="0" lang="en-US" sz="2400" spc="-1" strike="noStrike">
              <a:latin typeface="Arial"/>
            </a:endParaRPr>
          </a:p>
          <a:p>
            <a:pPr algn="ctr">
              <a:lnSpc>
                <a:spcPct val="100000"/>
              </a:lnSpc>
              <a:buNone/>
            </a:pPr>
            <a:endParaRPr b="0" lang="en-US" sz="2400" spc="-1" strike="noStrike">
              <a:latin typeface="Arial"/>
            </a:endParaRPr>
          </a:p>
          <a:p>
            <a:pPr>
              <a:lnSpc>
                <a:spcPct val="100000"/>
              </a:lnSpc>
              <a:buNone/>
            </a:pPr>
            <a:endParaRPr b="0" lang="en-US" sz="1050" spc="-1" strike="noStrike">
              <a:latin typeface="Arial"/>
            </a:endParaRPr>
          </a:p>
        </p:txBody>
      </p:sp>
      <p:pic>
        <p:nvPicPr>
          <p:cNvPr id="806" name="Picture 41" descr=""/>
          <p:cNvPicPr/>
          <p:nvPr/>
        </p:nvPicPr>
        <p:blipFill>
          <a:blip r:embed="rId4"/>
          <a:stretch/>
        </p:blipFill>
        <p:spPr>
          <a:xfrm>
            <a:off x="1428480" y="1666800"/>
            <a:ext cx="684360" cy="684360"/>
          </a:xfrm>
          <a:prstGeom prst="rect">
            <a:avLst/>
          </a:prstGeom>
          <a:ln w="0">
            <a:noFill/>
          </a:ln>
        </p:spPr>
      </p:pic>
      <p:grpSp>
        <p:nvGrpSpPr>
          <p:cNvPr id="807" name="Google Shape;9133;p97"/>
          <p:cNvGrpSpPr/>
          <p:nvPr/>
        </p:nvGrpSpPr>
        <p:grpSpPr>
          <a:xfrm>
            <a:off x="1428480" y="3481920"/>
            <a:ext cx="636840" cy="636480"/>
            <a:chOff x="1428480" y="3481920"/>
            <a:chExt cx="636840" cy="636480"/>
          </a:xfrm>
        </p:grpSpPr>
        <p:sp>
          <p:nvSpPr>
            <p:cNvPr id="808" name="Google Shape;9134;p97"/>
            <p:cNvSpPr/>
            <p:nvPr/>
          </p:nvSpPr>
          <p:spPr>
            <a:xfrm>
              <a:off x="1428480" y="3481920"/>
              <a:ext cx="488160" cy="488880"/>
            </a:xfrm>
            <a:custGeom>
              <a:avLst/>
              <a:gdLst/>
              <a:ahLst/>
              <a:rect l="l" t="t" r="r" b="b"/>
              <a:pathLst>
                <a:path w="8955" h="8967">
                  <a:moveTo>
                    <a:pt x="4204" y="1"/>
                  </a:moveTo>
                  <a:cubicBezTo>
                    <a:pt x="3942" y="1"/>
                    <a:pt x="3704" y="203"/>
                    <a:pt x="3644" y="465"/>
                  </a:cubicBezTo>
                  <a:lnTo>
                    <a:pt x="3466" y="1334"/>
                  </a:lnTo>
                  <a:cubicBezTo>
                    <a:pt x="3287" y="1394"/>
                    <a:pt x="3108" y="1465"/>
                    <a:pt x="2942" y="1537"/>
                  </a:cubicBezTo>
                  <a:lnTo>
                    <a:pt x="2215" y="1048"/>
                  </a:lnTo>
                  <a:cubicBezTo>
                    <a:pt x="2120" y="983"/>
                    <a:pt x="2009" y="952"/>
                    <a:pt x="1899" y="952"/>
                  </a:cubicBezTo>
                  <a:cubicBezTo>
                    <a:pt x="1749" y="952"/>
                    <a:pt x="1599" y="1010"/>
                    <a:pt x="1489" y="1120"/>
                  </a:cubicBezTo>
                  <a:lnTo>
                    <a:pt x="1108" y="1489"/>
                  </a:lnTo>
                  <a:cubicBezTo>
                    <a:pt x="918" y="1691"/>
                    <a:pt x="894" y="1989"/>
                    <a:pt x="1037" y="2227"/>
                  </a:cubicBezTo>
                  <a:lnTo>
                    <a:pt x="1525" y="2953"/>
                  </a:lnTo>
                  <a:cubicBezTo>
                    <a:pt x="1441" y="3120"/>
                    <a:pt x="1370" y="3287"/>
                    <a:pt x="1322" y="3465"/>
                  </a:cubicBezTo>
                  <a:lnTo>
                    <a:pt x="453" y="3644"/>
                  </a:lnTo>
                  <a:cubicBezTo>
                    <a:pt x="191" y="3703"/>
                    <a:pt x="1" y="3930"/>
                    <a:pt x="1" y="4215"/>
                  </a:cubicBezTo>
                  <a:lnTo>
                    <a:pt x="1" y="4751"/>
                  </a:lnTo>
                  <a:cubicBezTo>
                    <a:pt x="1" y="5025"/>
                    <a:pt x="191" y="5251"/>
                    <a:pt x="453" y="5323"/>
                  </a:cubicBezTo>
                  <a:lnTo>
                    <a:pt x="1322" y="5501"/>
                  </a:lnTo>
                  <a:cubicBezTo>
                    <a:pt x="1382" y="5668"/>
                    <a:pt x="1453" y="5847"/>
                    <a:pt x="1525" y="6013"/>
                  </a:cubicBezTo>
                  <a:lnTo>
                    <a:pt x="1037" y="6740"/>
                  </a:lnTo>
                  <a:cubicBezTo>
                    <a:pt x="894" y="6966"/>
                    <a:pt x="918" y="7287"/>
                    <a:pt x="1108" y="7478"/>
                  </a:cubicBezTo>
                  <a:lnTo>
                    <a:pt x="1489" y="7847"/>
                  </a:lnTo>
                  <a:cubicBezTo>
                    <a:pt x="1599" y="7957"/>
                    <a:pt x="1745" y="8015"/>
                    <a:pt x="1894" y="8015"/>
                  </a:cubicBezTo>
                  <a:cubicBezTo>
                    <a:pt x="2003" y="8015"/>
                    <a:pt x="2115" y="7984"/>
                    <a:pt x="2215" y="7918"/>
                  </a:cubicBezTo>
                  <a:lnTo>
                    <a:pt x="2942" y="7430"/>
                  </a:lnTo>
                  <a:cubicBezTo>
                    <a:pt x="3108" y="7513"/>
                    <a:pt x="3287" y="7597"/>
                    <a:pt x="3466" y="7633"/>
                  </a:cubicBezTo>
                  <a:lnTo>
                    <a:pt x="3644" y="8502"/>
                  </a:lnTo>
                  <a:cubicBezTo>
                    <a:pt x="3704" y="8764"/>
                    <a:pt x="3930" y="8966"/>
                    <a:pt x="4204" y="8966"/>
                  </a:cubicBezTo>
                  <a:lnTo>
                    <a:pt x="4740" y="8966"/>
                  </a:lnTo>
                  <a:cubicBezTo>
                    <a:pt x="5013" y="8966"/>
                    <a:pt x="5251" y="8764"/>
                    <a:pt x="5311" y="8502"/>
                  </a:cubicBezTo>
                  <a:lnTo>
                    <a:pt x="5490" y="7633"/>
                  </a:lnTo>
                  <a:cubicBezTo>
                    <a:pt x="5621" y="7597"/>
                    <a:pt x="5775" y="7537"/>
                    <a:pt x="5906" y="7478"/>
                  </a:cubicBezTo>
                  <a:cubicBezTo>
                    <a:pt x="6002" y="7442"/>
                    <a:pt x="6037" y="7323"/>
                    <a:pt x="6002" y="7240"/>
                  </a:cubicBezTo>
                  <a:cubicBezTo>
                    <a:pt x="5966" y="7169"/>
                    <a:pt x="5898" y="7131"/>
                    <a:pt x="5831" y="7131"/>
                  </a:cubicBezTo>
                  <a:cubicBezTo>
                    <a:pt x="5808" y="7131"/>
                    <a:pt x="5785" y="7135"/>
                    <a:pt x="5763" y="7144"/>
                  </a:cubicBezTo>
                  <a:cubicBezTo>
                    <a:pt x="5609" y="7228"/>
                    <a:pt x="5466" y="7287"/>
                    <a:pt x="5299" y="7323"/>
                  </a:cubicBezTo>
                  <a:cubicBezTo>
                    <a:pt x="5240" y="7347"/>
                    <a:pt x="5180" y="7406"/>
                    <a:pt x="5168" y="7454"/>
                  </a:cubicBezTo>
                  <a:lnTo>
                    <a:pt x="4966" y="8430"/>
                  </a:lnTo>
                  <a:cubicBezTo>
                    <a:pt x="4954" y="8514"/>
                    <a:pt x="4870" y="8597"/>
                    <a:pt x="4763" y="8597"/>
                  </a:cubicBezTo>
                  <a:lnTo>
                    <a:pt x="4228" y="8597"/>
                  </a:lnTo>
                  <a:cubicBezTo>
                    <a:pt x="4120" y="8597"/>
                    <a:pt x="4049" y="8514"/>
                    <a:pt x="4013" y="8430"/>
                  </a:cubicBezTo>
                  <a:lnTo>
                    <a:pt x="3823" y="7454"/>
                  </a:lnTo>
                  <a:cubicBezTo>
                    <a:pt x="3811" y="7383"/>
                    <a:pt x="3763" y="7335"/>
                    <a:pt x="3692" y="7323"/>
                  </a:cubicBezTo>
                  <a:cubicBezTo>
                    <a:pt x="3466" y="7263"/>
                    <a:pt x="3239" y="7180"/>
                    <a:pt x="3049" y="7061"/>
                  </a:cubicBezTo>
                  <a:cubicBezTo>
                    <a:pt x="3019" y="7043"/>
                    <a:pt x="2986" y="7034"/>
                    <a:pt x="2954" y="7034"/>
                  </a:cubicBezTo>
                  <a:cubicBezTo>
                    <a:pt x="2921" y="7034"/>
                    <a:pt x="2888" y="7043"/>
                    <a:pt x="2858" y="7061"/>
                  </a:cubicBezTo>
                  <a:lnTo>
                    <a:pt x="2037" y="7609"/>
                  </a:lnTo>
                  <a:cubicBezTo>
                    <a:pt x="2006" y="7634"/>
                    <a:pt x="1966" y="7647"/>
                    <a:pt x="1926" y="7647"/>
                  </a:cubicBezTo>
                  <a:cubicBezTo>
                    <a:pt x="1874" y="7647"/>
                    <a:pt x="1821" y="7625"/>
                    <a:pt x="1787" y="7585"/>
                  </a:cubicBezTo>
                  <a:lnTo>
                    <a:pt x="1418" y="7204"/>
                  </a:lnTo>
                  <a:cubicBezTo>
                    <a:pt x="1334" y="7132"/>
                    <a:pt x="1334" y="7025"/>
                    <a:pt x="1382" y="6954"/>
                  </a:cubicBezTo>
                  <a:lnTo>
                    <a:pt x="1930" y="6132"/>
                  </a:lnTo>
                  <a:cubicBezTo>
                    <a:pt x="1977" y="6073"/>
                    <a:pt x="1977" y="6001"/>
                    <a:pt x="1930" y="5942"/>
                  </a:cubicBezTo>
                  <a:cubicBezTo>
                    <a:pt x="1811" y="5739"/>
                    <a:pt x="1727" y="5525"/>
                    <a:pt x="1668" y="5299"/>
                  </a:cubicBezTo>
                  <a:cubicBezTo>
                    <a:pt x="1656" y="5239"/>
                    <a:pt x="1596" y="5180"/>
                    <a:pt x="1537" y="5168"/>
                  </a:cubicBezTo>
                  <a:lnTo>
                    <a:pt x="560" y="4977"/>
                  </a:lnTo>
                  <a:cubicBezTo>
                    <a:pt x="477" y="4954"/>
                    <a:pt x="406" y="4870"/>
                    <a:pt x="406" y="4763"/>
                  </a:cubicBezTo>
                  <a:lnTo>
                    <a:pt x="406" y="4227"/>
                  </a:lnTo>
                  <a:cubicBezTo>
                    <a:pt x="406" y="4132"/>
                    <a:pt x="477" y="4049"/>
                    <a:pt x="560" y="4025"/>
                  </a:cubicBezTo>
                  <a:lnTo>
                    <a:pt x="1537" y="3834"/>
                  </a:lnTo>
                  <a:cubicBezTo>
                    <a:pt x="1608" y="3811"/>
                    <a:pt x="1656" y="3775"/>
                    <a:pt x="1668" y="3692"/>
                  </a:cubicBezTo>
                  <a:cubicBezTo>
                    <a:pt x="1727" y="3477"/>
                    <a:pt x="1811" y="3251"/>
                    <a:pt x="1930" y="3061"/>
                  </a:cubicBezTo>
                  <a:cubicBezTo>
                    <a:pt x="1965" y="3001"/>
                    <a:pt x="1965" y="2918"/>
                    <a:pt x="1930" y="2858"/>
                  </a:cubicBezTo>
                  <a:lnTo>
                    <a:pt x="1382" y="2049"/>
                  </a:lnTo>
                  <a:cubicBezTo>
                    <a:pt x="1322" y="1965"/>
                    <a:pt x="1334" y="1846"/>
                    <a:pt x="1418" y="1787"/>
                  </a:cubicBezTo>
                  <a:lnTo>
                    <a:pt x="1787" y="1417"/>
                  </a:lnTo>
                  <a:cubicBezTo>
                    <a:pt x="1826" y="1378"/>
                    <a:pt x="1876" y="1360"/>
                    <a:pt x="1925" y="1360"/>
                  </a:cubicBezTo>
                  <a:cubicBezTo>
                    <a:pt x="1965" y="1360"/>
                    <a:pt x="2005" y="1372"/>
                    <a:pt x="2037" y="1394"/>
                  </a:cubicBezTo>
                  <a:lnTo>
                    <a:pt x="2858" y="1941"/>
                  </a:lnTo>
                  <a:cubicBezTo>
                    <a:pt x="2888" y="1965"/>
                    <a:pt x="2921" y="1977"/>
                    <a:pt x="2954" y="1977"/>
                  </a:cubicBezTo>
                  <a:cubicBezTo>
                    <a:pt x="2986" y="1977"/>
                    <a:pt x="3019" y="1965"/>
                    <a:pt x="3049" y="1941"/>
                  </a:cubicBezTo>
                  <a:cubicBezTo>
                    <a:pt x="3263" y="1822"/>
                    <a:pt x="3466" y="1727"/>
                    <a:pt x="3692" y="1668"/>
                  </a:cubicBezTo>
                  <a:cubicBezTo>
                    <a:pt x="3751" y="1656"/>
                    <a:pt x="3811" y="1596"/>
                    <a:pt x="3823" y="1537"/>
                  </a:cubicBezTo>
                  <a:lnTo>
                    <a:pt x="4013" y="572"/>
                  </a:lnTo>
                  <a:cubicBezTo>
                    <a:pt x="4037" y="477"/>
                    <a:pt x="4120" y="405"/>
                    <a:pt x="4228" y="405"/>
                  </a:cubicBezTo>
                  <a:lnTo>
                    <a:pt x="4763" y="405"/>
                  </a:lnTo>
                  <a:cubicBezTo>
                    <a:pt x="4870" y="405"/>
                    <a:pt x="4942" y="477"/>
                    <a:pt x="4966" y="572"/>
                  </a:cubicBezTo>
                  <a:lnTo>
                    <a:pt x="5168" y="1537"/>
                  </a:lnTo>
                  <a:cubicBezTo>
                    <a:pt x="5180" y="1608"/>
                    <a:pt x="5216" y="1656"/>
                    <a:pt x="5299" y="1668"/>
                  </a:cubicBezTo>
                  <a:cubicBezTo>
                    <a:pt x="5513" y="1727"/>
                    <a:pt x="5740" y="1822"/>
                    <a:pt x="5930" y="1941"/>
                  </a:cubicBezTo>
                  <a:cubicBezTo>
                    <a:pt x="5960" y="1953"/>
                    <a:pt x="5996" y="1959"/>
                    <a:pt x="6031" y="1959"/>
                  </a:cubicBezTo>
                  <a:cubicBezTo>
                    <a:pt x="6067" y="1959"/>
                    <a:pt x="6103" y="1953"/>
                    <a:pt x="6133" y="1941"/>
                  </a:cubicBezTo>
                  <a:lnTo>
                    <a:pt x="6942" y="1394"/>
                  </a:lnTo>
                  <a:cubicBezTo>
                    <a:pt x="6978" y="1368"/>
                    <a:pt x="7021" y="1356"/>
                    <a:pt x="7063" y="1356"/>
                  </a:cubicBezTo>
                  <a:cubicBezTo>
                    <a:pt x="7117" y="1356"/>
                    <a:pt x="7170" y="1377"/>
                    <a:pt x="7204" y="1417"/>
                  </a:cubicBezTo>
                  <a:lnTo>
                    <a:pt x="7573" y="1787"/>
                  </a:lnTo>
                  <a:cubicBezTo>
                    <a:pt x="7645" y="1870"/>
                    <a:pt x="7645" y="1965"/>
                    <a:pt x="7597" y="2049"/>
                  </a:cubicBezTo>
                  <a:lnTo>
                    <a:pt x="7049" y="2858"/>
                  </a:lnTo>
                  <a:cubicBezTo>
                    <a:pt x="7002" y="2918"/>
                    <a:pt x="7002" y="2989"/>
                    <a:pt x="7049" y="3061"/>
                  </a:cubicBezTo>
                  <a:cubicBezTo>
                    <a:pt x="7168" y="3263"/>
                    <a:pt x="7264" y="3477"/>
                    <a:pt x="7323" y="3692"/>
                  </a:cubicBezTo>
                  <a:cubicBezTo>
                    <a:pt x="7335" y="3751"/>
                    <a:pt x="7395" y="3811"/>
                    <a:pt x="7454" y="3834"/>
                  </a:cubicBezTo>
                  <a:lnTo>
                    <a:pt x="8419" y="4025"/>
                  </a:lnTo>
                  <a:cubicBezTo>
                    <a:pt x="8514" y="4037"/>
                    <a:pt x="8585" y="4132"/>
                    <a:pt x="8585" y="4227"/>
                  </a:cubicBezTo>
                  <a:lnTo>
                    <a:pt x="8585" y="4763"/>
                  </a:lnTo>
                  <a:cubicBezTo>
                    <a:pt x="8585" y="4870"/>
                    <a:pt x="8514" y="4942"/>
                    <a:pt x="8419" y="4977"/>
                  </a:cubicBezTo>
                  <a:lnTo>
                    <a:pt x="7454" y="5168"/>
                  </a:lnTo>
                  <a:cubicBezTo>
                    <a:pt x="7383" y="5180"/>
                    <a:pt x="7335" y="5227"/>
                    <a:pt x="7323" y="5299"/>
                  </a:cubicBezTo>
                  <a:cubicBezTo>
                    <a:pt x="7276" y="5466"/>
                    <a:pt x="7216" y="5632"/>
                    <a:pt x="7145" y="5775"/>
                  </a:cubicBezTo>
                  <a:cubicBezTo>
                    <a:pt x="7097" y="5870"/>
                    <a:pt x="7145" y="5966"/>
                    <a:pt x="7228" y="6013"/>
                  </a:cubicBezTo>
                  <a:cubicBezTo>
                    <a:pt x="7254" y="6026"/>
                    <a:pt x="7280" y="6032"/>
                    <a:pt x="7305" y="6032"/>
                  </a:cubicBezTo>
                  <a:cubicBezTo>
                    <a:pt x="7372" y="6032"/>
                    <a:pt x="7431" y="5991"/>
                    <a:pt x="7466" y="5930"/>
                  </a:cubicBezTo>
                  <a:cubicBezTo>
                    <a:pt x="7526" y="5799"/>
                    <a:pt x="7585" y="5644"/>
                    <a:pt x="7633" y="5501"/>
                  </a:cubicBezTo>
                  <a:lnTo>
                    <a:pt x="8490" y="5323"/>
                  </a:lnTo>
                  <a:cubicBezTo>
                    <a:pt x="8764" y="5263"/>
                    <a:pt x="8954" y="5037"/>
                    <a:pt x="8954" y="4751"/>
                  </a:cubicBezTo>
                  <a:lnTo>
                    <a:pt x="8954" y="4215"/>
                  </a:lnTo>
                  <a:cubicBezTo>
                    <a:pt x="8954" y="3942"/>
                    <a:pt x="8764" y="3715"/>
                    <a:pt x="8490" y="3644"/>
                  </a:cubicBezTo>
                  <a:lnTo>
                    <a:pt x="7633" y="3465"/>
                  </a:lnTo>
                  <a:cubicBezTo>
                    <a:pt x="7573" y="3287"/>
                    <a:pt x="7502" y="3120"/>
                    <a:pt x="7418" y="2953"/>
                  </a:cubicBezTo>
                  <a:lnTo>
                    <a:pt x="7918" y="2227"/>
                  </a:lnTo>
                  <a:cubicBezTo>
                    <a:pt x="8061" y="2001"/>
                    <a:pt x="8038" y="1679"/>
                    <a:pt x="7835" y="1489"/>
                  </a:cubicBezTo>
                  <a:lnTo>
                    <a:pt x="7466" y="1120"/>
                  </a:lnTo>
                  <a:cubicBezTo>
                    <a:pt x="7356" y="1010"/>
                    <a:pt x="7211" y="952"/>
                    <a:pt x="7061" y="952"/>
                  </a:cubicBezTo>
                  <a:cubicBezTo>
                    <a:pt x="6952" y="952"/>
                    <a:pt x="6840" y="983"/>
                    <a:pt x="6740" y="1048"/>
                  </a:cubicBezTo>
                  <a:lnTo>
                    <a:pt x="6013" y="1537"/>
                  </a:lnTo>
                  <a:cubicBezTo>
                    <a:pt x="5847" y="1453"/>
                    <a:pt x="5668" y="1370"/>
                    <a:pt x="5490" y="1334"/>
                  </a:cubicBezTo>
                  <a:lnTo>
                    <a:pt x="5311" y="465"/>
                  </a:lnTo>
                  <a:cubicBezTo>
                    <a:pt x="5251" y="203"/>
                    <a:pt x="5025" y="1"/>
                    <a:pt x="4740" y="1"/>
                  </a:cubicBezTo>
                  <a:close/>
                </a:path>
              </a:pathLst>
            </a:custGeom>
            <a:solidFill>
              <a:srgbClr val="f32129"/>
            </a:solidFill>
            <a:ln w="0">
              <a:noFill/>
            </a:ln>
          </p:spPr>
          <p:style>
            <a:lnRef idx="0"/>
            <a:fillRef idx="0"/>
            <a:effectRef idx="0"/>
            <a:fontRef idx="minor"/>
          </p:style>
        </p:sp>
        <p:sp>
          <p:nvSpPr>
            <p:cNvPr id="809" name="Google Shape;9135;p97"/>
            <p:cNvSpPr/>
            <p:nvPr/>
          </p:nvSpPr>
          <p:spPr>
            <a:xfrm>
              <a:off x="1591560" y="3615120"/>
              <a:ext cx="194760" cy="168480"/>
            </a:xfrm>
            <a:custGeom>
              <a:avLst/>
              <a:gdLst/>
              <a:ahLst/>
              <a:rect l="l" t="t" r="r" b="b"/>
              <a:pathLst>
                <a:path w="3573" h="3097">
                  <a:moveTo>
                    <a:pt x="1524" y="0"/>
                  </a:moveTo>
                  <a:cubicBezTo>
                    <a:pt x="989" y="0"/>
                    <a:pt x="465" y="215"/>
                    <a:pt x="72" y="584"/>
                  </a:cubicBezTo>
                  <a:cubicBezTo>
                    <a:pt x="0" y="655"/>
                    <a:pt x="0" y="774"/>
                    <a:pt x="72" y="834"/>
                  </a:cubicBezTo>
                  <a:cubicBezTo>
                    <a:pt x="113" y="876"/>
                    <a:pt x="164" y="896"/>
                    <a:pt x="212" y="896"/>
                  </a:cubicBezTo>
                  <a:cubicBezTo>
                    <a:pt x="259" y="896"/>
                    <a:pt x="304" y="876"/>
                    <a:pt x="334" y="834"/>
                  </a:cubicBezTo>
                  <a:cubicBezTo>
                    <a:pt x="643" y="524"/>
                    <a:pt x="1072" y="358"/>
                    <a:pt x="1500" y="358"/>
                  </a:cubicBezTo>
                  <a:cubicBezTo>
                    <a:pt x="2441" y="358"/>
                    <a:pt x="3203" y="1120"/>
                    <a:pt x="3203" y="2060"/>
                  </a:cubicBezTo>
                  <a:cubicBezTo>
                    <a:pt x="3203" y="2322"/>
                    <a:pt x="3144" y="2596"/>
                    <a:pt x="3024" y="2834"/>
                  </a:cubicBezTo>
                  <a:cubicBezTo>
                    <a:pt x="2965" y="2941"/>
                    <a:pt x="3013" y="3037"/>
                    <a:pt x="3096" y="3084"/>
                  </a:cubicBezTo>
                  <a:cubicBezTo>
                    <a:pt x="3132" y="3096"/>
                    <a:pt x="3155" y="3096"/>
                    <a:pt x="3191" y="3096"/>
                  </a:cubicBezTo>
                  <a:cubicBezTo>
                    <a:pt x="3251" y="3096"/>
                    <a:pt x="3322" y="3072"/>
                    <a:pt x="3346" y="3001"/>
                  </a:cubicBezTo>
                  <a:cubicBezTo>
                    <a:pt x="3501" y="2715"/>
                    <a:pt x="3572" y="2382"/>
                    <a:pt x="3572" y="2060"/>
                  </a:cubicBezTo>
                  <a:cubicBezTo>
                    <a:pt x="3572" y="929"/>
                    <a:pt x="2655" y="0"/>
                    <a:pt x="1524" y="0"/>
                  </a:cubicBezTo>
                  <a:close/>
                </a:path>
              </a:pathLst>
            </a:custGeom>
            <a:solidFill>
              <a:srgbClr val="f32129"/>
            </a:solidFill>
            <a:ln w="0">
              <a:noFill/>
            </a:ln>
          </p:spPr>
          <p:style>
            <a:lnRef idx="0"/>
            <a:fillRef idx="0"/>
            <a:effectRef idx="0"/>
            <a:fontRef idx="minor"/>
          </p:style>
        </p:sp>
        <p:sp>
          <p:nvSpPr>
            <p:cNvPr id="810" name="Google Shape;9136;p97"/>
            <p:cNvSpPr/>
            <p:nvPr/>
          </p:nvSpPr>
          <p:spPr>
            <a:xfrm>
              <a:off x="1560960" y="3684600"/>
              <a:ext cx="182880" cy="155520"/>
            </a:xfrm>
            <a:custGeom>
              <a:avLst/>
              <a:gdLst/>
              <a:ahLst/>
              <a:rect l="l" t="t" r="r" b="b"/>
              <a:pathLst>
                <a:path w="3359" h="2858">
                  <a:moveTo>
                    <a:pt x="294" y="1"/>
                  </a:moveTo>
                  <a:cubicBezTo>
                    <a:pt x="218" y="1"/>
                    <a:pt x="145" y="48"/>
                    <a:pt x="108" y="131"/>
                  </a:cubicBezTo>
                  <a:cubicBezTo>
                    <a:pt x="36" y="334"/>
                    <a:pt x="1" y="572"/>
                    <a:pt x="1" y="798"/>
                  </a:cubicBezTo>
                  <a:cubicBezTo>
                    <a:pt x="1" y="1929"/>
                    <a:pt x="917" y="2858"/>
                    <a:pt x="2049" y="2858"/>
                  </a:cubicBezTo>
                  <a:cubicBezTo>
                    <a:pt x="2477" y="2858"/>
                    <a:pt x="2894" y="2715"/>
                    <a:pt x="3251" y="2465"/>
                  </a:cubicBezTo>
                  <a:cubicBezTo>
                    <a:pt x="3346" y="2405"/>
                    <a:pt x="3358" y="2286"/>
                    <a:pt x="3299" y="2215"/>
                  </a:cubicBezTo>
                  <a:cubicBezTo>
                    <a:pt x="3263" y="2158"/>
                    <a:pt x="3206" y="2131"/>
                    <a:pt x="3151" y="2131"/>
                  </a:cubicBezTo>
                  <a:cubicBezTo>
                    <a:pt x="3114" y="2131"/>
                    <a:pt x="3077" y="2143"/>
                    <a:pt x="3049" y="2167"/>
                  </a:cubicBezTo>
                  <a:cubicBezTo>
                    <a:pt x="2763" y="2382"/>
                    <a:pt x="2406" y="2501"/>
                    <a:pt x="2049" y="2501"/>
                  </a:cubicBezTo>
                  <a:cubicBezTo>
                    <a:pt x="1108" y="2501"/>
                    <a:pt x="346" y="1739"/>
                    <a:pt x="346" y="798"/>
                  </a:cubicBezTo>
                  <a:cubicBezTo>
                    <a:pt x="346" y="608"/>
                    <a:pt x="382" y="429"/>
                    <a:pt x="441" y="250"/>
                  </a:cubicBezTo>
                  <a:cubicBezTo>
                    <a:pt x="501" y="143"/>
                    <a:pt x="441" y="36"/>
                    <a:pt x="358" y="12"/>
                  </a:cubicBezTo>
                  <a:cubicBezTo>
                    <a:pt x="337" y="4"/>
                    <a:pt x="315" y="1"/>
                    <a:pt x="294" y="1"/>
                  </a:cubicBezTo>
                  <a:close/>
                </a:path>
              </a:pathLst>
            </a:custGeom>
            <a:solidFill>
              <a:srgbClr val="f32129"/>
            </a:solidFill>
            <a:ln w="0">
              <a:noFill/>
            </a:ln>
          </p:spPr>
          <p:style>
            <a:lnRef idx="0"/>
            <a:fillRef idx="0"/>
            <a:effectRef idx="0"/>
            <a:fontRef idx="minor"/>
          </p:style>
        </p:sp>
        <p:sp>
          <p:nvSpPr>
            <p:cNvPr id="811" name="Google Shape;9137;p97"/>
            <p:cNvSpPr/>
            <p:nvPr/>
          </p:nvSpPr>
          <p:spPr>
            <a:xfrm>
              <a:off x="1737000" y="3790080"/>
              <a:ext cx="328320" cy="328320"/>
            </a:xfrm>
            <a:custGeom>
              <a:avLst/>
              <a:gdLst/>
              <a:ahLst/>
              <a:rect l="l" t="t" r="r" b="b"/>
              <a:pathLst>
                <a:path w="6025" h="6025">
                  <a:moveTo>
                    <a:pt x="2810" y="0"/>
                  </a:moveTo>
                  <a:cubicBezTo>
                    <a:pt x="2608" y="0"/>
                    <a:pt x="2429" y="155"/>
                    <a:pt x="2382" y="357"/>
                  </a:cubicBezTo>
                  <a:lnTo>
                    <a:pt x="2274" y="893"/>
                  </a:lnTo>
                  <a:cubicBezTo>
                    <a:pt x="2191" y="929"/>
                    <a:pt x="2084" y="965"/>
                    <a:pt x="1989" y="1012"/>
                  </a:cubicBezTo>
                  <a:lnTo>
                    <a:pt x="1548" y="715"/>
                  </a:lnTo>
                  <a:cubicBezTo>
                    <a:pt x="1475" y="666"/>
                    <a:pt x="1393" y="643"/>
                    <a:pt x="1313" y="643"/>
                  </a:cubicBezTo>
                  <a:cubicBezTo>
                    <a:pt x="1198" y="643"/>
                    <a:pt x="1085" y="690"/>
                    <a:pt x="1000" y="774"/>
                  </a:cubicBezTo>
                  <a:lnTo>
                    <a:pt x="738" y="1024"/>
                  </a:lnTo>
                  <a:cubicBezTo>
                    <a:pt x="596" y="1179"/>
                    <a:pt x="572" y="1417"/>
                    <a:pt x="679" y="1584"/>
                  </a:cubicBezTo>
                  <a:lnTo>
                    <a:pt x="977" y="2024"/>
                  </a:lnTo>
                  <a:cubicBezTo>
                    <a:pt x="917" y="2143"/>
                    <a:pt x="858" y="2274"/>
                    <a:pt x="834" y="2417"/>
                  </a:cubicBezTo>
                  <a:cubicBezTo>
                    <a:pt x="798" y="2512"/>
                    <a:pt x="858" y="2608"/>
                    <a:pt x="965" y="2631"/>
                  </a:cubicBezTo>
                  <a:cubicBezTo>
                    <a:pt x="986" y="2639"/>
                    <a:pt x="1006" y="2642"/>
                    <a:pt x="1025" y="2642"/>
                  </a:cubicBezTo>
                  <a:cubicBezTo>
                    <a:pt x="1103" y="2642"/>
                    <a:pt x="1162" y="2587"/>
                    <a:pt x="1191" y="2501"/>
                  </a:cubicBezTo>
                  <a:cubicBezTo>
                    <a:pt x="1227" y="2358"/>
                    <a:pt x="1298" y="2215"/>
                    <a:pt x="1346" y="2096"/>
                  </a:cubicBezTo>
                  <a:cubicBezTo>
                    <a:pt x="1381" y="2036"/>
                    <a:pt x="1381" y="1965"/>
                    <a:pt x="1346" y="1905"/>
                  </a:cubicBezTo>
                  <a:lnTo>
                    <a:pt x="1000" y="1369"/>
                  </a:lnTo>
                  <a:cubicBezTo>
                    <a:pt x="977" y="1346"/>
                    <a:pt x="977" y="1310"/>
                    <a:pt x="1012" y="1286"/>
                  </a:cubicBezTo>
                  <a:lnTo>
                    <a:pt x="1262" y="1024"/>
                  </a:lnTo>
                  <a:cubicBezTo>
                    <a:pt x="1283" y="1010"/>
                    <a:pt x="1300" y="1004"/>
                    <a:pt x="1318" y="1004"/>
                  </a:cubicBezTo>
                  <a:cubicBezTo>
                    <a:pt x="1330" y="1004"/>
                    <a:pt x="1343" y="1007"/>
                    <a:pt x="1358" y="1012"/>
                  </a:cubicBezTo>
                  <a:lnTo>
                    <a:pt x="1893" y="1369"/>
                  </a:lnTo>
                  <a:cubicBezTo>
                    <a:pt x="1923" y="1393"/>
                    <a:pt x="1956" y="1405"/>
                    <a:pt x="1989" y="1405"/>
                  </a:cubicBezTo>
                  <a:cubicBezTo>
                    <a:pt x="2021" y="1405"/>
                    <a:pt x="2054" y="1393"/>
                    <a:pt x="2084" y="1369"/>
                  </a:cubicBezTo>
                  <a:cubicBezTo>
                    <a:pt x="2215" y="1298"/>
                    <a:pt x="2346" y="1238"/>
                    <a:pt x="2489" y="1203"/>
                  </a:cubicBezTo>
                  <a:cubicBezTo>
                    <a:pt x="2548" y="1191"/>
                    <a:pt x="2608" y="1131"/>
                    <a:pt x="2620" y="1072"/>
                  </a:cubicBezTo>
                  <a:lnTo>
                    <a:pt x="2751" y="429"/>
                  </a:lnTo>
                  <a:cubicBezTo>
                    <a:pt x="2751" y="405"/>
                    <a:pt x="2786" y="369"/>
                    <a:pt x="2822" y="369"/>
                  </a:cubicBezTo>
                  <a:lnTo>
                    <a:pt x="3167" y="369"/>
                  </a:lnTo>
                  <a:cubicBezTo>
                    <a:pt x="3203" y="369"/>
                    <a:pt x="3227" y="405"/>
                    <a:pt x="3239" y="429"/>
                  </a:cubicBezTo>
                  <a:lnTo>
                    <a:pt x="3382" y="1072"/>
                  </a:lnTo>
                  <a:cubicBezTo>
                    <a:pt x="3394" y="1143"/>
                    <a:pt x="3429" y="1191"/>
                    <a:pt x="3513" y="1203"/>
                  </a:cubicBezTo>
                  <a:cubicBezTo>
                    <a:pt x="3656" y="1250"/>
                    <a:pt x="3786" y="1310"/>
                    <a:pt x="3917" y="1369"/>
                  </a:cubicBezTo>
                  <a:cubicBezTo>
                    <a:pt x="3947" y="1387"/>
                    <a:pt x="3980" y="1396"/>
                    <a:pt x="4013" y="1396"/>
                  </a:cubicBezTo>
                  <a:cubicBezTo>
                    <a:pt x="4045" y="1396"/>
                    <a:pt x="4078" y="1387"/>
                    <a:pt x="4108" y="1369"/>
                  </a:cubicBezTo>
                  <a:lnTo>
                    <a:pt x="4644" y="1012"/>
                  </a:lnTo>
                  <a:cubicBezTo>
                    <a:pt x="4654" y="1007"/>
                    <a:pt x="4665" y="1004"/>
                    <a:pt x="4678" y="1004"/>
                  </a:cubicBezTo>
                  <a:cubicBezTo>
                    <a:pt x="4695" y="1004"/>
                    <a:pt x="4713" y="1010"/>
                    <a:pt x="4727" y="1024"/>
                  </a:cubicBezTo>
                  <a:lnTo>
                    <a:pt x="4989" y="1286"/>
                  </a:lnTo>
                  <a:cubicBezTo>
                    <a:pt x="5013" y="1310"/>
                    <a:pt x="5013" y="1346"/>
                    <a:pt x="5001" y="1369"/>
                  </a:cubicBezTo>
                  <a:lnTo>
                    <a:pt x="4644" y="1905"/>
                  </a:lnTo>
                  <a:cubicBezTo>
                    <a:pt x="4596" y="1965"/>
                    <a:pt x="4596" y="2036"/>
                    <a:pt x="4644" y="2096"/>
                  </a:cubicBezTo>
                  <a:cubicBezTo>
                    <a:pt x="4715" y="2239"/>
                    <a:pt x="4775" y="2370"/>
                    <a:pt x="4810" y="2501"/>
                  </a:cubicBezTo>
                  <a:cubicBezTo>
                    <a:pt x="4822" y="2560"/>
                    <a:pt x="4882" y="2620"/>
                    <a:pt x="4941" y="2631"/>
                  </a:cubicBezTo>
                  <a:lnTo>
                    <a:pt x="5584" y="2774"/>
                  </a:lnTo>
                  <a:cubicBezTo>
                    <a:pt x="5608" y="2774"/>
                    <a:pt x="5644" y="2798"/>
                    <a:pt x="5644" y="2846"/>
                  </a:cubicBezTo>
                  <a:lnTo>
                    <a:pt x="5644" y="3191"/>
                  </a:lnTo>
                  <a:cubicBezTo>
                    <a:pt x="5644" y="3215"/>
                    <a:pt x="5608" y="3251"/>
                    <a:pt x="5584" y="3263"/>
                  </a:cubicBezTo>
                  <a:lnTo>
                    <a:pt x="4941" y="3393"/>
                  </a:lnTo>
                  <a:cubicBezTo>
                    <a:pt x="4870" y="3405"/>
                    <a:pt x="4822" y="3453"/>
                    <a:pt x="4810" y="3524"/>
                  </a:cubicBezTo>
                  <a:cubicBezTo>
                    <a:pt x="4763" y="3679"/>
                    <a:pt x="4703" y="3810"/>
                    <a:pt x="4644" y="3929"/>
                  </a:cubicBezTo>
                  <a:cubicBezTo>
                    <a:pt x="4608" y="3989"/>
                    <a:pt x="4608" y="4060"/>
                    <a:pt x="4644" y="4120"/>
                  </a:cubicBezTo>
                  <a:lnTo>
                    <a:pt x="5001" y="4656"/>
                  </a:lnTo>
                  <a:cubicBezTo>
                    <a:pt x="5013" y="4691"/>
                    <a:pt x="5013" y="4715"/>
                    <a:pt x="4989" y="4751"/>
                  </a:cubicBezTo>
                  <a:lnTo>
                    <a:pt x="4727" y="5001"/>
                  </a:lnTo>
                  <a:cubicBezTo>
                    <a:pt x="4714" y="5020"/>
                    <a:pt x="4697" y="5029"/>
                    <a:pt x="4681" y="5029"/>
                  </a:cubicBezTo>
                  <a:cubicBezTo>
                    <a:pt x="4668" y="5029"/>
                    <a:pt x="4654" y="5023"/>
                    <a:pt x="4644" y="5013"/>
                  </a:cubicBezTo>
                  <a:lnTo>
                    <a:pt x="4108" y="4656"/>
                  </a:lnTo>
                  <a:cubicBezTo>
                    <a:pt x="4078" y="4638"/>
                    <a:pt x="4045" y="4629"/>
                    <a:pt x="4013" y="4629"/>
                  </a:cubicBezTo>
                  <a:cubicBezTo>
                    <a:pt x="3980" y="4629"/>
                    <a:pt x="3947" y="4638"/>
                    <a:pt x="3917" y="4656"/>
                  </a:cubicBezTo>
                  <a:cubicBezTo>
                    <a:pt x="3775" y="4739"/>
                    <a:pt x="3644" y="4798"/>
                    <a:pt x="3513" y="4822"/>
                  </a:cubicBezTo>
                  <a:cubicBezTo>
                    <a:pt x="3453" y="4834"/>
                    <a:pt x="3394" y="4894"/>
                    <a:pt x="3382" y="4953"/>
                  </a:cubicBezTo>
                  <a:lnTo>
                    <a:pt x="3239" y="5596"/>
                  </a:lnTo>
                  <a:cubicBezTo>
                    <a:pt x="3239" y="5632"/>
                    <a:pt x="3215" y="5656"/>
                    <a:pt x="3167" y="5656"/>
                  </a:cubicBezTo>
                  <a:lnTo>
                    <a:pt x="2822" y="5656"/>
                  </a:lnTo>
                  <a:cubicBezTo>
                    <a:pt x="2798" y="5656"/>
                    <a:pt x="2763" y="5632"/>
                    <a:pt x="2751" y="5596"/>
                  </a:cubicBezTo>
                  <a:lnTo>
                    <a:pt x="2620" y="4953"/>
                  </a:lnTo>
                  <a:cubicBezTo>
                    <a:pt x="2608" y="4882"/>
                    <a:pt x="2560" y="4834"/>
                    <a:pt x="2489" y="4822"/>
                  </a:cubicBezTo>
                  <a:cubicBezTo>
                    <a:pt x="2334" y="4775"/>
                    <a:pt x="2203" y="4715"/>
                    <a:pt x="2084" y="4656"/>
                  </a:cubicBezTo>
                  <a:cubicBezTo>
                    <a:pt x="2054" y="4644"/>
                    <a:pt x="2021" y="4638"/>
                    <a:pt x="1989" y="4638"/>
                  </a:cubicBezTo>
                  <a:cubicBezTo>
                    <a:pt x="1956" y="4638"/>
                    <a:pt x="1923" y="4644"/>
                    <a:pt x="1893" y="4656"/>
                  </a:cubicBezTo>
                  <a:lnTo>
                    <a:pt x="1358" y="5013"/>
                  </a:lnTo>
                  <a:cubicBezTo>
                    <a:pt x="1342" y="5023"/>
                    <a:pt x="1328" y="5029"/>
                    <a:pt x="1314" y="5029"/>
                  </a:cubicBezTo>
                  <a:cubicBezTo>
                    <a:pt x="1298" y="5029"/>
                    <a:pt x="1282" y="5020"/>
                    <a:pt x="1262" y="5001"/>
                  </a:cubicBezTo>
                  <a:lnTo>
                    <a:pt x="1012" y="4751"/>
                  </a:lnTo>
                  <a:cubicBezTo>
                    <a:pt x="977" y="4715"/>
                    <a:pt x="977" y="4691"/>
                    <a:pt x="1000" y="4656"/>
                  </a:cubicBezTo>
                  <a:lnTo>
                    <a:pt x="1346" y="4120"/>
                  </a:lnTo>
                  <a:cubicBezTo>
                    <a:pt x="1393" y="4060"/>
                    <a:pt x="1393" y="3989"/>
                    <a:pt x="1346" y="3929"/>
                  </a:cubicBezTo>
                  <a:cubicBezTo>
                    <a:pt x="1274" y="3798"/>
                    <a:pt x="1215" y="3667"/>
                    <a:pt x="1191" y="3524"/>
                  </a:cubicBezTo>
                  <a:cubicBezTo>
                    <a:pt x="1167" y="3465"/>
                    <a:pt x="1108" y="3405"/>
                    <a:pt x="1048" y="3393"/>
                  </a:cubicBezTo>
                  <a:lnTo>
                    <a:pt x="417" y="3263"/>
                  </a:lnTo>
                  <a:cubicBezTo>
                    <a:pt x="381" y="3263"/>
                    <a:pt x="357" y="3227"/>
                    <a:pt x="357" y="3191"/>
                  </a:cubicBezTo>
                  <a:lnTo>
                    <a:pt x="357" y="2846"/>
                  </a:lnTo>
                  <a:cubicBezTo>
                    <a:pt x="357" y="2810"/>
                    <a:pt x="381" y="2786"/>
                    <a:pt x="417" y="2774"/>
                  </a:cubicBezTo>
                  <a:lnTo>
                    <a:pt x="453" y="2751"/>
                  </a:lnTo>
                  <a:cubicBezTo>
                    <a:pt x="560" y="2739"/>
                    <a:pt x="619" y="2631"/>
                    <a:pt x="608" y="2548"/>
                  </a:cubicBezTo>
                  <a:cubicBezTo>
                    <a:pt x="597" y="2450"/>
                    <a:pt x="506" y="2392"/>
                    <a:pt x="427" y="2392"/>
                  </a:cubicBezTo>
                  <a:cubicBezTo>
                    <a:pt x="419" y="2392"/>
                    <a:pt x="412" y="2392"/>
                    <a:pt x="405" y="2393"/>
                  </a:cubicBezTo>
                  <a:lnTo>
                    <a:pt x="357" y="2417"/>
                  </a:lnTo>
                  <a:cubicBezTo>
                    <a:pt x="143" y="2453"/>
                    <a:pt x="0" y="2631"/>
                    <a:pt x="0" y="2846"/>
                  </a:cubicBezTo>
                  <a:lnTo>
                    <a:pt x="0" y="3191"/>
                  </a:lnTo>
                  <a:cubicBezTo>
                    <a:pt x="0" y="3393"/>
                    <a:pt x="143" y="3572"/>
                    <a:pt x="357" y="3620"/>
                  </a:cubicBezTo>
                  <a:lnTo>
                    <a:pt x="893" y="3727"/>
                  </a:lnTo>
                  <a:cubicBezTo>
                    <a:pt x="917" y="3810"/>
                    <a:pt x="965" y="3917"/>
                    <a:pt x="1012" y="4001"/>
                  </a:cubicBezTo>
                  <a:lnTo>
                    <a:pt x="715" y="4453"/>
                  </a:lnTo>
                  <a:cubicBezTo>
                    <a:pt x="596" y="4632"/>
                    <a:pt x="619" y="4858"/>
                    <a:pt x="774" y="5001"/>
                  </a:cubicBezTo>
                  <a:lnTo>
                    <a:pt x="1024" y="5251"/>
                  </a:lnTo>
                  <a:cubicBezTo>
                    <a:pt x="1112" y="5339"/>
                    <a:pt x="1227" y="5381"/>
                    <a:pt x="1338" y="5381"/>
                  </a:cubicBezTo>
                  <a:cubicBezTo>
                    <a:pt x="1423" y="5381"/>
                    <a:pt x="1505" y="5357"/>
                    <a:pt x="1572" y="5310"/>
                  </a:cubicBezTo>
                  <a:lnTo>
                    <a:pt x="2024" y="5013"/>
                  </a:lnTo>
                  <a:cubicBezTo>
                    <a:pt x="2108" y="5060"/>
                    <a:pt x="2203" y="5108"/>
                    <a:pt x="2310" y="5132"/>
                  </a:cubicBezTo>
                  <a:lnTo>
                    <a:pt x="2405" y="5668"/>
                  </a:lnTo>
                  <a:cubicBezTo>
                    <a:pt x="2453" y="5882"/>
                    <a:pt x="2632" y="6025"/>
                    <a:pt x="2846" y="6025"/>
                  </a:cubicBezTo>
                  <a:lnTo>
                    <a:pt x="3179" y="6025"/>
                  </a:lnTo>
                  <a:cubicBezTo>
                    <a:pt x="3394" y="6025"/>
                    <a:pt x="3572" y="5882"/>
                    <a:pt x="3620" y="5668"/>
                  </a:cubicBezTo>
                  <a:lnTo>
                    <a:pt x="3715" y="5132"/>
                  </a:lnTo>
                  <a:cubicBezTo>
                    <a:pt x="3810" y="5108"/>
                    <a:pt x="3917" y="5060"/>
                    <a:pt x="4001" y="5013"/>
                  </a:cubicBezTo>
                  <a:lnTo>
                    <a:pt x="4453" y="5310"/>
                  </a:lnTo>
                  <a:cubicBezTo>
                    <a:pt x="4529" y="5361"/>
                    <a:pt x="4611" y="5386"/>
                    <a:pt x="4692" y="5386"/>
                  </a:cubicBezTo>
                  <a:cubicBezTo>
                    <a:pt x="4803" y="5386"/>
                    <a:pt x="4912" y="5340"/>
                    <a:pt x="5001" y="5251"/>
                  </a:cubicBezTo>
                  <a:lnTo>
                    <a:pt x="5251" y="5001"/>
                  </a:lnTo>
                  <a:cubicBezTo>
                    <a:pt x="5406" y="4858"/>
                    <a:pt x="5418" y="4620"/>
                    <a:pt x="5310" y="4453"/>
                  </a:cubicBezTo>
                  <a:lnTo>
                    <a:pt x="5013" y="4001"/>
                  </a:lnTo>
                  <a:cubicBezTo>
                    <a:pt x="5060" y="3917"/>
                    <a:pt x="5108" y="3822"/>
                    <a:pt x="5132" y="3727"/>
                  </a:cubicBezTo>
                  <a:lnTo>
                    <a:pt x="5668" y="3620"/>
                  </a:lnTo>
                  <a:cubicBezTo>
                    <a:pt x="5882" y="3572"/>
                    <a:pt x="6025" y="3393"/>
                    <a:pt x="6025" y="3191"/>
                  </a:cubicBezTo>
                  <a:lnTo>
                    <a:pt x="6025" y="2846"/>
                  </a:lnTo>
                  <a:cubicBezTo>
                    <a:pt x="6001" y="2631"/>
                    <a:pt x="5846" y="2453"/>
                    <a:pt x="5644" y="2417"/>
                  </a:cubicBezTo>
                  <a:lnTo>
                    <a:pt x="5108" y="2310"/>
                  </a:lnTo>
                  <a:cubicBezTo>
                    <a:pt x="5072" y="2215"/>
                    <a:pt x="5025" y="2120"/>
                    <a:pt x="4989" y="2024"/>
                  </a:cubicBezTo>
                  <a:lnTo>
                    <a:pt x="5287" y="1584"/>
                  </a:lnTo>
                  <a:cubicBezTo>
                    <a:pt x="5406" y="1405"/>
                    <a:pt x="5370" y="1179"/>
                    <a:pt x="5227" y="1024"/>
                  </a:cubicBezTo>
                  <a:lnTo>
                    <a:pt x="4965" y="774"/>
                  </a:lnTo>
                  <a:cubicBezTo>
                    <a:pt x="4882" y="691"/>
                    <a:pt x="4766" y="648"/>
                    <a:pt x="4651" y="648"/>
                  </a:cubicBezTo>
                  <a:cubicBezTo>
                    <a:pt x="4569" y="648"/>
                    <a:pt x="4487" y="670"/>
                    <a:pt x="4418" y="715"/>
                  </a:cubicBezTo>
                  <a:lnTo>
                    <a:pt x="3977" y="1012"/>
                  </a:lnTo>
                  <a:cubicBezTo>
                    <a:pt x="3882" y="965"/>
                    <a:pt x="3786" y="929"/>
                    <a:pt x="3691" y="893"/>
                  </a:cubicBezTo>
                  <a:lnTo>
                    <a:pt x="3584" y="357"/>
                  </a:lnTo>
                  <a:cubicBezTo>
                    <a:pt x="3536" y="155"/>
                    <a:pt x="3358" y="0"/>
                    <a:pt x="3155" y="0"/>
                  </a:cubicBezTo>
                  <a:close/>
                </a:path>
              </a:pathLst>
            </a:custGeom>
            <a:solidFill>
              <a:srgbClr val="f32129"/>
            </a:solidFill>
            <a:ln w="0">
              <a:noFill/>
            </a:ln>
          </p:spPr>
          <p:style>
            <a:lnRef idx="0"/>
            <a:fillRef idx="0"/>
            <a:effectRef idx="0"/>
            <a:fontRef idx="minor"/>
          </p:style>
        </p:sp>
        <p:sp>
          <p:nvSpPr>
            <p:cNvPr id="812" name="Google Shape;9138;p97"/>
            <p:cNvSpPr/>
            <p:nvPr/>
          </p:nvSpPr>
          <p:spPr>
            <a:xfrm>
              <a:off x="1843560" y="3899160"/>
              <a:ext cx="111600" cy="111600"/>
            </a:xfrm>
            <a:custGeom>
              <a:avLst/>
              <a:gdLst/>
              <a:ahLst/>
              <a:rect l="l" t="t" r="r" b="b"/>
              <a:pathLst>
                <a:path w="2049" h="2049">
                  <a:moveTo>
                    <a:pt x="1025" y="0"/>
                  </a:moveTo>
                  <a:cubicBezTo>
                    <a:pt x="453" y="0"/>
                    <a:pt x="1" y="453"/>
                    <a:pt x="1" y="1024"/>
                  </a:cubicBezTo>
                  <a:cubicBezTo>
                    <a:pt x="1" y="1584"/>
                    <a:pt x="453" y="2048"/>
                    <a:pt x="1025" y="2048"/>
                  </a:cubicBezTo>
                  <a:cubicBezTo>
                    <a:pt x="1251" y="2048"/>
                    <a:pt x="1465" y="1977"/>
                    <a:pt x="1644" y="1846"/>
                  </a:cubicBezTo>
                  <a:cubicBezTo>
                    <a:pt x="1727" y="1786"/>
                    <a:pt x="1739" y="1667"/>
                    <a:pt x="1680" y="1584"/>
                  </a:cubicBezTo>
                  <a:cubicBezTo>
                    <a:pt x="1646" y="1543"/>
                    <a:pt x="1593" y="1522"/>
                    <a:pt x="1540" y="1522"/>
                  </a:cubicBezTo>
                  <a:cubicBezTo>
                    <a:pt x="1500" y="1522"/>
                    <a:pt x="1461" y="1534"/>
                    <a:pt x="1430" y="1560"/>
                  </a:cubicBezTo>
                  <a:cubicBezTo>
                    <a:pt x="1311" y="1644"/>
                    <a:pt x="1168" y="1691"/>
                    <a:pt x="1025" y="1691"/>
                  </a:cubicBezTo>
                  <a:cubicBezTo>
                    <a:pt x="668" y="1691"/>
                    <a:pt x="370" y="1393"/>
                    <a:pt x="370" y="1036"/>
                  </a:cubicBezTo>
                  <a:cubicBezTo>
                    <a:pt x="382" y="655"/>
                    <a:pt x="680" y="370"/>
                    <a:pt x="1037" y="370"/>
                  </a:cubicBezTo>
                  <a:cubicBezTo>
                    <a:pt x="1394" y="370"/>
                    <a:pt x="1692" y="667"/>
                    <a:pt x="1692" y="1024"/>
                  </a:cubicBezTo>
                  <a:cubicBezTo>
                    <a:pt x="1692" y="1132"/>
                    <a:pt x="1775" y="1203"/>
                    <a:pt x="1870" y="1203"/>
                  </a:cubicBezTo>
                  <a:cubicBezTo>
                    <a:pt x="1965" y="1203"/>
                    <a:pt x="2049" y="1108"/>
                    <a:pt x="2049" y="1024"/>
                  </a:cubicBezTo>
                  <a:cubicBezTo>
                    <a:pt x="2049" y="453"/>
                    <a:pt x="1584" y="0"/>
                    <a:pt x="1025" y="0"/>
                  </a:cubicBezTo>
                  <a:close/>
                </a:path>
              </a:pathLst>
            </a:custGeom>
            <a:solidFill>
              <a:srgbClr val="f32129"/>
            </a:solidFill>
            <a:ln w="0">
              <a:noFill/>
            </a:ln>
          </p:spPr>
          <p:style>
            <a:lnRef idx="0"/>
            <a:fillRef idx="0"/>
            <a:effectRef idx="0"/>
            <a:fontRef idx="minor"/>
          </p:style>
        </p:sp>
        <p:sp>
          <p:nvSpPr>
            <p:cNvPr id="813" name="Google Shape;9139;p97"/>
            <p:cNvSpPr/>
            <p:nvPr/>
          </p:nvSpPr>
          <p:spPr>
            <a:xfrm>
              <a:off x="1612800" y="3666960"/>
              <a:ext cx="121320" cy="121680"/>
            </a:xfrm>
            <a:custGeom>
              <a:avLst/>
              <a:gdLst/>
              <a:ahLst/>
              <a:rect l="l" t="t" r="r" b="b"/>
              <a:pathLst>
                <a:path w="2227" h="2240">
                  <a:moveTo>
                    <a:pt x="1107" y="382"/>
                  </a:moveTo>
                  <a:cubicBezTo>
                    <a:pt x="1512" y="382"/>
                    <a:pt x="1858" y="715"/>
                    <a:pt x="1858" y="1120"/>
                  </a:cubicBezTo>
                  <a:cubicBezTo>
                    <a:pt x="1858" y="1525"/>
                    <a:pt x="1512" y="1870"/>
                    <a:pt x="1107" y="1870"/>
                  </a:cubicBezTo>
                  <a:cubicBezTo>
                    <a:pt x="691" y="1870"/>
                    <a:pt x="369" y="1525"/>
                    <a:pt x="369" y="1120"/>
                  </a:cubicBezTo>
                  <a:cubicBezTo>
                    <a:pt x="369" y="703"/>
                    <a:pt x="703" y="382"/>
                    <a:pt x="1107" y="382"/>
                  </a:cubicBezTo>
                  <a:close/>
                  <a:moveTo>
                    <a:pt x="1107" y="1"/>
                  </a:moveTo>
                  <a:cubicBezTo>
                    <a:pt x="500" y="1"/>
                    <a:pt x="0" y="513"/>
                    <a:pt x="0" y="1120"/>
                  </a:cubicBezTo>
                  <a:cubicBezTo>
                    <a:pt x="0" y="1727"/>
                    <a:pt x="500" y="2239"/>
                    <a:pt x="1107" y="2239"/>
                  </a:cubicBezTo>
                  <a:cubicBezTo>
                    <a:pt x="1727" y="2239"/>
                    <a:pt x="2227" y="1727"/>
                    <a:pt x="2227" y="1120"/>
                  </a:cubicBezTo>
                  <a:cubicBezTo>
                    <a:pt x="2227" y="513"/>
                    <a:pt x="1727" y="1"/>
                    <a:pt x="1107" y="1"/>
                  </a:cubicBezTo>
                  <a:close/>
                </a:path>
              </a:pathLst>
            </a:custGeom>
            <a:solidFill>
              <a:srgbClr val="f32129"/>
            </a:solidFill>
            <a:ln w="0">
              <a:noFill/>
            </a:ln>
          </p:spPr>
          <p:style>
            <a:lnRef idx="0"/>
            <a:fillRef idx="0"/>
            <a:effectRef idx="0"/>
            <a:fontRef idx="minor"/>
          </p:style>
        </p:sp>
      </p:grpSp>
      <p:sp>
        <p:nvSpPr>
          <p:cNvPr id="814"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L’industrie automobile</a:t>
            </a:r>
            <a:endParaRPr b="0" lang="en-US" sz="3000" spc="-1" strike="noStrike">
              <a:latin typeface="Arial"/>
            </a:endParaRPr>
          </a:p>
        </p:txBody>
      </p:sp>
    </p:spTree>
  </p:cSld>
  <mc:AlternateContent>
    <mc:Choice Requires="p14">
      <p:transition p14:dur="10"/>
    </mc:Choice>
    <mc:Fallback>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5" name="Rectangle 17"/>
          <p:cNvSpPr/>
          <p:nvPr/>
        </p:nvSpPr>
        <p:spPr>
          <a:xfrm>
            <a:off x="104148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16" name="Rectangle 110"/>
          <p:cNvSpPr/>
          <p:nvPr/>
        </p:nvSpPr>
        <p:spPr>
          <a:xfrm>
            <a:off x="3453840" y="2376720"/>
            <a:ext cx="84096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85 000+</a:t>
            </a:r>
            <a:endParaRPr b="0" lang="en-US" sz="1200" spc="-1" strike="noStrike">
              <a:latin typeface="Arial"/>
            </a:endParaRPr>
          </a:p>
        </p:txBody>
      </p:sp>
      <p:sp>
        <p:nvSpPr>
          <p:cNvPr id="817" name="Rectangle 112"/>
          <p:cNvSpPr/>
          <p:nvPr/>
        </p:nvSpPr>
        <p:spPr>
          <a:xfrm>
            <a:off x="1043280" y="2288520"/>
            <a:ext cx="1437840" cy="4546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Myriad Pro"/>
              </a:rPr>
              <a:t>EUR 10 milliard</a:t>
            </a:r>
            <a:endParaRPr b="0" lang="en-US" sz="1200" spc="-1" strike="noStrike">
              <a:latin typeface="Arial"/>
            </a:endParaRPr>
          </a:p>
        </p:txBody>
      </p:sp>
      <p:sp>
        <p:nvSpPr>
          <p:cNvPr id="818" name="Rectangle 114"/>
          <p:cNvSpPr/>
          <p:nvPr/>
        </p:nvSpPr>
        <p:spPr>
          <a:xfrm>
            <a:off x="1472040" y="4219200"/>
            <a:ext cx="58644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380+</a:t>
            </a:r>
            <a:endParaRPr b="0" lang="en-US" sz="1200" spc="-1" strike="noStrike">
              <a:latin typeface="Arial"/>
            </a:endParaRPr>
          </a:p>
        </p:txBody>
      </p:sp>
      <p:sp>
        <p:nvSpPr>
          <p:cNvPr id="819" name="Rectangle 186"/>
          <p:cNvSpPr/>
          <p:nvPr/>
        </p:nvSpPr>
        <p:spPr>
          <a:xfrm>
            <a:off x="5119920" y="2414160"/>
            <a:ext cx="14522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Myriad Pro"/>
              </a:rPr>
              <a:t>9.9 of 10</a:t>
            </a:r>
            <a:endParaRPr b="0" lang="en-US" sz="1200" spc="-1" strike="noStrike">
              <a:latin typeface="Arial"/>
            </a:endParaRPr>
          </a:p>
        </p:txBody>
      </p:sp>
      <p:sp>
        <p:nvSpPr>
          <p:cNvPr id="820" name="Rectangle 195"/>
          <p:cNvSpPr/>
          <p:nvPr/>
        </p:nvSpPr>
        <p:spPr>
          <a:xfrm>
            <a:off x="5567400" y="4223160"/>
            <a:ext cx="58644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11 %</a:t>
            </a:r>
            <a:endParaRPr b="0" lang="en-US" sz="1200" spc="-1" strike="noStrike">
              <a:latin typeface="Arial"/>
            </a:endParaRPr>
          </a:p>
        </p:txBody>
      </p:sp>
      <p:pic>
        <p:nvPicPr>
          <p:cNvPr id="821" name="Picture 13" descr=""/>
          <p:cNvPicPr/>
          <p:nvPr/>
        </p:nvPicPr>
        <p:blipFill>
          <a:blip r:embed="rId1"/>
          <a:stretch/>
        </p:blipFill>
        <p:spPr>
          <a:xfrm>
            <a:off x="3399480" y="1635840"/>
            <a:ext cx="951120" cy="811800"/>
          </a:xfrm>
          <a:prstGeom prst="rect">
            <a:avLst/>
          </a:prstGeom>
          <a:ln w="0">
            <a:noFill/>
          </a:ln>
        </p:spPr>
      </p:pic>
      <p:pic>
        <p:nvPicPr>
          <p:cNvPr id="822" name="Picture 239" descr=""/>
          <p:cNvPicPr/>
          <p:nvPr/>
        </p:nvPicPr>
        <p:blipFill>
          <a:blip r:embed="rId2"/>
          <a:stretch/>
        </p:blipFill>
        <p:spPr>
          <a:xfrm>
            <a:off x="5518080" y="1660320"/>
            <a:ext cx="718920" cy="711000"/>
          </a:xfrm>
          <a:prstGeom prst="rect">
            <a:avLst/>
          </a:prstGeom>
          <a:ln w="0">
            <a:noFill/>
          </a:ln>
        </p:spPr>
      </p:pic>
      <p:sp>
        <p:nvSpPr>
          <p:cNvPr id="823" name="Rectangle 48"/>
          <p:cNvSpPr/>
          <p:nvPr/>
        </p:nvSpPr>
        <p:spPr>
          <a:xfrm>
            <a:off x="314172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24" name="Rectangle 50"/>
          <p:cNvSpPr/>
          <p:nvPr/>
        </p:nvSpPr>
        <p:spPr>
          <a:xfrm>
            <a:off x="3146040" y="332244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25" name="Rectangle 27"/>
          <p:cNvSpPr/>
          <p:nvPr/>
        </p:nvSpPr>
        <p:spPr>
          <a:xfrm>
            <a:off x="1031760" y="331920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26" name="Rectangle 28"/>
          <p:cNvSpPr/>
          <p:nvPr/>
        </p:nvSpPr>
        <p:spPr>
          <a:xfrm>
            <a:off x="5112720" y="331920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27" name="Rectangle 32"/>
          <p:cNvSpPr/>
          <p:nvPr/>
        </p:nvSpPr>
        <p:spPr>
          <a:xfrm>
            <a:off x="5112720" y="1533960"/>
            <a:ext cx="1467000" cy="1441800"/>
          </a:xfrm>
          <a:prstGeom prst="rect">
            <a:avLst/>
          </a:prstGeom>
          <a:noFill/>
          <a:ln w="28575">
            <a:solidFill>
              <a:srgbClr val="ec1d27"/>
            </a:solidFill>
          </a:ln>
        </p:spPr>
        <p:style>
          <a:lnRef idx="2">
            <a:schemeClr val="dk1"/>
          </a:lnRef>
          <a:fillRef idx="1">
            <a:schemeClr val="lt1"/>
          </a:fillRef>
          <a:effectRef idx="0">
            <a:schemeClr val="dk1"/>
          </a:effectRef>
          <a:fontRef idx="minor"/>
        </p:style>
      </p:sp>
      <p:sp>
        <p:nvSpPr>
          <p:cNvPr id="828" name="Rectangle 114"/>
          <p:cNvSpPr/>
          <p:nvPr/>
        </p:nvSpPr>
        <p:spPr>
          <a:xfrm>
            <a:off x="3683160" y="4219200"/>
            <a:ext cx="383760" cy="2728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200" spc="-1" strike="noStrike">
                <a:solidFill>
                  <a:srgbClr val="000000"/>
                </a:solidFill>
                <a:latin typeface="Montserrat"/>
                <a:ea typeface="Myriad Pro"/>
              </a:rPr>
              <a:t>38</a:t>
            </a:r>
            <a:endParaRPr b="0" lang="en-US" sz="1200" spc="-1" strike="noStrike">
              <a:latin typeface="Arial"/>
            </a:endParaRPr>
          </a:p>
        </p:txBody>
      </p:sp>
      <p:grpSp>
        <p:nvGrpSpPr>
          <p:cNvPr id="829" name="Google Shape;10156;p99"/>
          <p:cNvGrpSpPr/>
          <p:nvPr/>
        </p:nvGrpSpPr>
        <p:grpSpPr>
          <a:xfrm>
            <a:off x="5537160" y="3422160"/>
            <a:ext cx="655200" cy="655920"/>
            <a:chOff x="5537160" y="3422160"/>
            <a:chExt cx="655200" cy="655920"/>
          </a:xfrm>
        </p:grpSpPr>
        <p:sp>
          <p:nvSpPr>
            <p:cNvPr id="830" name="Google Shape;10157;p99"/>
            <p:cNvSpPr/>
            <p:nvPr/>
          </p:nvSpPr>
          <p:spPr>
            <a:xfrm>
              <a:off x="5537160" y="3669120"/>
              <a:ext cx="655200" cy="408960"/>
            </a:xfrm>
            <a:custGeom>
              <a:avLst/>
              <a:gdLst/>
              <a:ahLst/>
              <a:rect l="l" t="t" r="r" b="b"/>
              <a:pathLst>
                <a:path w="11157" h="6966">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rgbClr val="eb1d27"/>
            </a:solidFill>
            <a:ln w="0">
              <a:noFill/>
            </a:ln>
          </p:spPr>
          <p:style>
            <a:lnRef idx="0"/>
            <a:fillRef idx="0"/>
            <a:effectRef idx="0"/>
            <a:fontRef idx="minor"/>
          </p:style>
        </p:sp>
        <p:sp>
          <p:nvSpPr>
            <p:cNvPr id="831" name="Google Shape;10158;p99"/>
            <p:cNvSpPr/>
            <p:nvPr/>
          </p:nvSpPr>
          <p:spPr>
            <a:xfrm>
              <a:off x="5547240" y="3422160"/>
              <a:ext cx="626760" cy="379080"/>
            </a:xfrm>
            <a:custGeom>
              <a:avLst/>
              <a:gdLst/>
              <a:ahLst/>
              <a:rect l="l" t="t" r="r" b="b"/>
              <a:pathLst>
                <a:path w="10669" h="6454">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rgbClr val="eb1d27"/>
            </a:solidFill>
            <a:ln w="0">
              <a:noFill/>
            </a:ln>
          </p:spPr>
          <p:style>
            <a:lnRef idx="0"/>
            <a:fillRef idx="0"/>
            <a:effectRef idx="0"/>
            <a:fontRef idx="minor"/>
          </p:style>
        </p:sp>
      </p:grpSp>
      <p:sp>
        <p:nvSpPr>
          <p:cNvPr id="832" name="Rectangle 1"/>
          <p:cNvSpPr/>
          <p:nvPr/>
        </p:nvSpPr>
        <p:spPr>
          <a:xfrm>
            <a:off x="6962760" y="3686040"/>
            <a:ext cx="2180880" cy="588600"/>
          </a:xfrm>
          <a:prstGeom prst="rect">
            <a:avLst/>
          </a:prstGeom>
          <a:solidFill>
            <a:srgbClr val="ec1d27"/>
          </a:solidFill>
          <a:ln>
            <a:noFill/>
          </a:ln>
          <a:effectLst>
            <a:outerShdw algn="tl" blurRad="127080" dir="2700000" dist="215865" rotWithShape="0" sx="104000" sy="104000">
              <a:srgbClr val="000000">
                <a:alpha val="30000"/>
              </a:srgbClr>
            </a:outerShdw>
          </a:effectLst>
        </p:spPr>
        <p:style>
          <a:lnRef idx="2">
            <a:schemeClr val="accent1">
              <a:shade val="50000"/>
            </a:schemeClr>
          </a:lnRef>
          <a:fillRef idx="1">
            <a:schemeClr val="accent1"/>
          </a:fillRef>
          <a:effectRef idx="0">
            <a:schemeClr val="accent1"/>
          </a:effectRef>
          <a:fontRef idx="minor"/>
        </p:style>
      </p:sp>
      <p:sp>
        <p:nvSpPr>
          <p:cNvPr id="833" name="TextBox 40"/>
          <p:cNvSpPr/>
          <p:nvPr/>
        </p:nvSpPr>
        <p:spPr>
          <a:xfrm>
            <a:off x="6843960" y="3753720"/>
            <a:ext cx="2420280" cy="981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2400" spc="-1" strike="noStrike">
                <a:solidFill>
                  <a:srgbClr val="ffffff"/>
                </a:solidFill>
                <a:latin typeface="Montserrat"/>
                <a:ea typeface="Arial"/>
              </a:rPr>
              <a:t>2024</a:t>
            </a:r>
            <a:endParaRPr b="0" lang="en-US" sz="2400" spc="-1" strike="noStrike">
              <a:latin typeface="Arial"/>
            </a:endParaRPr>
          </a:p>
          <a:p>
            <a:pPr algn="ctr">
              <a:lnSpc>
                <a:spcPct val="100000"/>
              </a:lnSpc>
              <a:buNone/>
            </a:pPr>
            <a:endParaRPr b="0" lang="en-US" sz="2400" spc="-1" strike="noStrike">
              <a:latin typeface="Arial"/>
            </a:endParaRPr>
          </a:p>
          <a:p>
            <a:pPr>
              <a:lnSpc>
                <a:spcPct val="100000"/>
              </a:lnSpc>
              <a:buNone/>
            </a:pPr>
            <a:endParaRPr b="0" lang="en-US" sz="1050" spc="-1" strike="noStrike">
              <a:latin typeface="Arial"/>
            </a:endParaRPr>
          </a:p>
        </p:txBody>
      </p:sp>
      <p:pic>
        <p:nvPicPr>
          <p:cNvPr id="834" name="Picture 41" descr=""/>
          <p:cNvPicPr/>
          <p:nvPr/>
        </p:nvPicPr>
        <p:blipFill>
          <a:blip r:embed="rId3"/>
          <a:stretch/>
        </p:blipFill>
        <p:spPr>
          <a:xfrm>
            <a:off x="1428480" y="1666800"/>
            <a:ext cx="684360" cy="684360"/>
          </a:xfrm>
          <a:prstGeom prst="rect">
            <a:avLst/>
          </a:prstGeom>
          <a:ln w="0">
            <a:noFill/>
          </a:ln>
        </p:spPr>
      </p:pic>
      <p:grpSp>
        <p:nvGrpSpPr>
          <p:cNvPr id="835" name="Google Shape;9133;p97"/>
          <p:cNvGrpSpPr/>
          <p:nvPr/>
        </p:nvGrpSpPr>
        <p:grpSpPr>
          <a:xfrm>
            <a:off x="1428480" y="3481920"/>
            <a:ext cx="636840" cy="636480"/>
            <a:chOff x="1428480" y="3481920"/>
            <a:chExt cx="636840" cy="636480"/>
          </a:xfrm>
        </p:grpSpPr>
        <p:sp>
          <p:nvSpPr>
            <p:cNvPr id="836" name="Google Shape;9134;p97"/>
            <p:cNvSpPr/>
            <p:nvPr/>
          </p:nvSpPr>
          <p:spPr>
            <a:xfrm>
              <a:off x="1428480" y="3481920"/>
              <a:ext cx="488160" cy="488880"/>
            </a:xfrm>
            <a:custGeom>
              <a:avLst/>
              <a:gdLst/>
              <a:ahLst/>
              <a:rect l="l" t="t" r="r" b="b"/>
              <a:pathLst>
                <a:path w="8955" h="8967">
                  <a:moveTo>
                    <a:pt x="4204" y="1"/>
                  </a:moveTo>
                  <a:cubicBezTo>
                    <a:pt x="3942" y="1"/>
                    <a:pt x="3704" y="203"/>
                    <a:pt x="3644" y="465"/>
                  </a:cubicBezTo>
                  <a:lnTo>
                    <a:pt x="3466" y="1334"/>
                  </a:lnTo>
                  <a:cubicBezTo>
                    <a:pt x="3287" y="1394"/>
                    <a:pt x="3108" y="1465"/>
                    <a:pt x="2942" y="1537"/>
                  </a:cubicBezTo>
                  <a:lnTo>
                    <a:pt x="2215" y="1048"/>
                  </a:lnTo>
                  <a:cubicBezTo>
                    <a:pt x="2120" y="983"/>
                    <a:pt x="2009" y="952"/>
                    <a:pt x="1899" y="952"/>
                  </a:cubicBezTo>
                  <a:cubicBezTo>
                    <a:pt x="1749" y="952"/>
                    <a:pt x="1599" y="1010"/>
                    <a:pt x="1489" y="1120"/>
                  </a:cubicBezTo>
                  <a:lnTo>
                    <a:pt x="1108" y="1489"/>
                  </a:lnTo>
                  <a:cubicBezTo>
                    <a:pt x="918" y="1691"/>
                    <a:pt x="894" y="1989"/>
                    <a:pt x="1037" y="2227"/>
                  </a:cubicBezTo>
                  <a:lnTo>
                    <a:pt x="1525" y="2953"/>
                  </a:lnTo>
                  <a:cubicBezTo>
                    <a:pt x="1441" y="3120"/>
                    <a:pt x="1370" y="3287"/>
                    <a:pt x="1322" y="3465"/>
                  </a:cubicBezTo>
                  <a:lnTo>
                    <a:pt x="453" y="3644"/>
                  </a:lnTo>
                  <a:cubicBezTo>
                    <a:pt x="191" y="3703"/>
                    <a:pt x="1" y="3930"/>
                    <a:pt x="1" y="4215"/>
                  </a:cubicBezTo>
                  <a:lnTo>
                    <a:pt x="1" y="4751"/>
                  </a:lnTo>
                  <a:cubicBezTo>
                    <a:pt x="1" y="5025"/>
                    <a:pt x="191" y="5251"/>
                    <a:pt x="453" y="5323"/>
                  </a:cubicBezTo>
                  <a:lnTo>
                    <a:pt x="1322" y="5501"/>
                  </a:lnTo>
                  <a:cubicBezTo>
                    <a:pt x="1382" y="5668"/>
                    <a:pt x="1453" y="5847"/>
                    <a:pt x="1525" y="6013"/>
                  </a:cubicBezTo>
                  <a:lnTo>
                    <a:pt x="1037" y="6740"/>
                  </a:lnTo>
                  <a:cubicBezTo>
                    <a:pt x="894" y="6966"/>
                    <a:pt x="918" y="7287"/>
                    <a:pt x="1108" y="7478"/>
                  </a:cubicBezTo>
                  <a:lnTo>
                    <a:pt x="1489" y="7847"/>
                  </a:lnTo>
                  <a:cubicBezTo>
                    <a:pt x="1599" y="7957"/>
                    <a:pt x="1745" y="8015"/>
                    <a:pt x="1894" y="8015"/>
                  </a:cubicBezTo>
                  <a:cubicBezTo>
                    <a:pt x="2003" y="8015"/>
                    <a:pt x="2115" y="7984"/>
                    <a:pt x="2215" y="7918"/>
                  </a:cubicBezTo>
                  <a:lnTo>
                    <a:pt x="2942" y="7430"/>
                  </a:lnTo>
                  <a:cubicBezTo>
                    <a:pt x="3108" y="7513"/>
                    <a:pt x="3287" y="7597"/>
                    <a:pt x="3466" y="7633"/>
                  </a:cubicBezTo>
                  <a:lnTo>
                    <a:pt x="3644" y="8502"/>
                  </a:lnTo>
                  <a:cubicBezTo>
                    <a:pt x="3704" y="8764"/>
                    <a:pt x="3930" y="8966"/>
                    <a:pt x="4204" y="8966"/>
                  </a:cubicBezTo>
                  <a:lnTo>
                    <a:pt x="4740" y="8966"/>
                  </a:lnTo>
                  <a:cubicBezTo>
                    <a:pt x="5013" y="8966"/>
                    <a:pt x="5251" y="8764"/>
                    <a:pt x="5311" y="8502"/>
                  </a:cubicBezTo>
                  <a:lnTo>
                    <a:pt x="5490" y="7633"/>
                  </a:lnTo>
                  <a:cubicBezTo>
                    <a:pt x="5621" y="7597"/>
                    <a:pt x="5775" y="7537"/>
                    <a:pt x="5906" y="7478"/>
                  </a:cubicBezTo>
                  <a:cubicBezTo>
                    <a:pt x="6002" y="7442"/>
                    <a:pt x="6037" y="7323"/>
                    <a:pt x="6002" y="7240"/>
                  </a:cubicBezTo>
                  <a:cubicBezTo>
                    <a:pt x="5966" y="7169"/>
                    <a:pt x="5898" y="7131"/>
                    <a:pt x="5831" y="7131"/>
                  </a:cubicBezTo>
                  <a:cubicBezTo>
                    <a:pt x="5808" y="7131"/>
                    <a:pt x="5785" y="7135"/>
                    <a:pt x="5763" y="7144"/>
                  </a:cubicBezTo>
                  <a:cubicBezTo>
                    <a:pt x="5609" y="7228"/>
                    <a:pt x="5466" y="7287"/>
                    <a:pt x="5299" y="7323"/>
                  </a:cubicBezTo>
                  <a:cubicBezTo>
                    <a:pt x="5240" y="7347"/>
                    <a:pt x="5180" y="7406"/>
                    <a:pt x="5168" y="7454"/>
                  </a:cubicBezTo>
                  <a:lnTo>
                    <a:pt x="4966" y="8430"/>
                  </a:lnTo>
                  <a:cubicBezTo>
                    <a:pt x="4954" y="8514"/>
                    <a:pt x="4870" y="8597"/>
                    <a:pt x="4763" y="8597"/>
                  </a:cubicBezTo>
                  <a:lnTo>
                    <a:pt x="4228" y="8597"/>
                  </a:lnTo>
                  <a:cubicBezTo>
                    <a:pt x="4120" y="8597"/>
                    <a:pt x="4049" y="8514"/>
                    <a:pt x="4013" y="8430"/>
                  </a:cubicBezTo>
                  <a:lnTo>
                    <a:pt x="3823" y="7454"/>
                  </a:lnTo>
                  <a:cubicBezTo>
                    <a:pt x="3811" y="7383"/>
                    <a:pt x="3763" y="7335"/>
                    <a:pt x="3692" y="7323"/>
                  </a:cubicBezTo>
                  <a:cubicBezTo>
                    <a:pt x="3466" y="7263"/>
                    <a:pt x="3239" y="7180"/>
                    <a:pt x="3049" y="7061"/>
                  </a:cubicBezTo>
                  <a:cubicBezTo>
                    <a:pt x="3019" y="7043"/>
                    <a:pt x="2986" y="7034"/>
                    <a:pt x="2954" y="7034"/>
                  </a:cubicBezTo>
                  <a:cubicBezTo>
                    <a:pt x="2921" y="7034"/>
                    <a:pt x="2888" y="7043"/>
                    <a:pt x="2858" y="7061"/>
                  </a:cubicBezTo>
                  <a:lnTo>
                    <a:pt x="2037" y="7609"/>
                  </a:lnTo>
                  <a:cubicBezTo>
                    <a:pt x="2006" y="7634"/>
                    <a:pt x="1966" y="7647"/>
                    <a:pt x="1926" y="7647"/>
                  </a:cubicBezTo>
                  <a:cubicBezTo>
                    <a:pt x="1874" y="7647"/>
                    <a:pt x="1821" y="7625"/>
                    <a:pt x="1787" y="7585"/>
                  </a:cubicBezTo>
                  <a:lnTo>
                    <a:pt x="1418" y="7204"/>
                  </a:lnTo>
                  <a:cubicBezTo>
                    <a:pt x="1334" y="7132"/>
                    <a:pt x="1334" y="7025"/>
                    <a:pt x="1382" y="6954"/>
                  </a:cubicBezTo>
                  <a:lnTo>
                    <a:pt x="1930" y="6132"/>
                  </a:lnTo>
                  <a:cubicBezTo>
                    <a:pt x="1977" y="6073"/>
                    <a:pt x="1977" y="6001"/>
                    <a:pt x="1930" y="5942"/>
                  </a:cubicBezTo>
                  <a:cubicBezTo>
                    <a:pt x="1811" y="5739"/>
                    <a:pt x="1727" y="5525"/>
                    <a:pt x="1668" y="5299"/>
                  </a:cubicBezTo>
                  <a:cubicBezTo>
                    <a:pt x="1656" y="5239"/>
                    <a:pt x="1596" y="5180"/>
                    <a:pt x="1537" y="5168"/>
                  </a:cubicBezTo>
                  <a:lnTo>
                    <a:pt x="560" y="4977"/>
                  </a:lnTo>
                  <a:cubicBezTo>
                    <a:pt x="477" y="4954"/>
                    <a:pt x="406" y="4870"/>
                    <a:pt x="406" y="4763"/>
                  </a:cubicBezTo>
                  <a:lnTo>
                    <a:pt x="406" y="4227"/>
                  </a:lnTo>
                  <a:cubicBezTo>
                    <a:pt x="406" y="4132"/>
                    <a:pt x="477" y="4049"/>
                    <a:pt x="560" y="4025"/>
                  </a:cubicBezTo>
                  <a:lnTo>
                    <a:pt x="1537" y="3834"/>
                  </a:lnTo>
                  <a:cubicBezTo>
                    <a:pt x="1608" y="3811"/>
                    <a:pt x="1656" y="3775"/>
                    <a:pt x="1668" y="3692"/>
                  </a:cubicBezTo>
                  <a:cubicBezTo>
                    <a:pt x="1727" y="3477"/>
                    <a:pt x="1811" y="3251"/>
                    <a:pt x="1930" y="3061"/>
                  </a:cubicBezTo>
                  <a:cubicBezTo>
                    <a:pt x="1965" y="3001"/>
                    <a:pt x="1965" y="2918"/>
                    <a:pt x="1930" y="2858"/>
                  </a:cubicBezTo>
                  <a:lnTo>
                    <a:pt x="1382" y="2049"/>
                  </a:lnTo>
                  <a:cubicBezTo>
                    <a:pt x="1322" y="1965"/>
                    <a:pt x="1334" y="1846"/>
                    <a:pt x="1418" y="1787"/>
                  </a:cubicBezTo>
                  <a:lnTo>
                    <a:pt x="1787" y="1417"/>
                  </a:lnTo>
                  <a:cubicBezTo>
                    <a:pt x="1826" y="1378"/>
                    <a:pt x="1876" y="1360"/>
                    <a:pt x="1925" y="1360"/>
                  </a:cubicBezTo>
                  <a:cubicBezTo>
                    <a:pt x="1965" y="1360"/>
                    <a:pt x="2005" y="1372"/>
                    <a:pt x="2037" y="1394"/>
                  </a:cubicBezTo>
                  <a:lnTo>
                    <a:pt x="2858" y="1941"/>
                  </a:lnTo>
                  <a:cubicBezTo>
                    <a:pt x="2888" y="1965"/>
                    <a:pt x="2921" y="1977"/>
                    <a:pt x="2954" y="1977"/>
                  </a:cubicBezTo>
                  <a:cubicBezTo>
                    <a:pt x="2986" y="1977"/>
                    <a:pt x="3019" y="1965"/>
                    <a:pt x="3049" y="1941"/>
                  </a:cubicBezTo>
                  <a:cubicBezTo>
                    <a:pt x="3263" y="1822"/>
                    <a:pt x="3466" y="1727"/>
                    <a:pt x="3692" y="1668"/>
                  </a:cubicBezTo>
                  <a:cubicBezTo>
                    <a:pt x="3751" y="1656"/>
                    <a:pt x="3811" y="1596"/>
                    <a:pt x="3823" y="1537"/>
                  </a:cubicBezTo>
                  <a:lnTo>
                    <a:pt x="4013" y="572"/>
                  </a:lnTo>
                  <a:cubicBezTo>
                    <a:pt x="4037" y="477"/>
                    <a:pt x="4120" y="405"/>
                    <a:pt x="4228" y="405"/>
                  </a:cubicBezTo>
                  <a:lnTo>
                    <a:pt x="4763" y="405"/>
                  </a:lnTo>
                  <a:cubicBezTo>
                    <a:pt x="4870" y="405"/>
                    <a:pt x="4942" y="477"/>
                    <a:pt x="4966" y="572"/>
                  </a:cubicBezTo>
                  <a:lnTo>
                    <a:pt x="5168" y="1537"/>
                  </a:lnTo>
                  <a:cubicBezTo>
                    <a:pt x="5180" y="1608"/>
                    <a:pt x="5216" y="1656"/>
                    <a:pt x="5299" y="1668"/>
                  </a:cubicBezTo>
                  <a:cubicBezTo>
                    <a:pt x="5513" y="1727"/>
                    <a:pt x="5740" y="1822"/>
                    <a:pt x="5930" y="1941"/>
                  </a:cubicBezTo>
                  <a:cubicBezTo>
                    <a:pt x="5960" y="1953"/>
                    <a:pt x="5996" y="1959"/>
                    <a:pt x="6031" y="1959"/>
                  </a:cubicBezTo>
                  <a:cubicBezTo>
                    <a:pt x="6067" y="1959"/>
                    <a:pt x="6103" y="1953"/>
                    <a:pt x="6133" y="1941"/>
                  </a:cubicBezTo>
                  <a:lnTo>
                    <a:pt x="6942" y="1394"/>
                  </a:lnTo>
                  <a:cubicBezTo>
                    <a:pt x="6978" y="1368"/>
                    <a:pt x="7021" y="1356"/>
                    <a:pt x="7063" y="1356"/>
                  </a:cubicBezTo>
                  <a:cubicBezTo>
                    <a:pt x="7117" y="1356"/>
                    <a:pt x="7170" y="1377"/>
                    <a:pt x="7204" y="1417"/>
                  </a:cubicBezTo>
                  <a:lnTo>
                    <a:pt x="7573" y="1787"/>
                  </a:lnTo>
                  <a:cubicBezTo>
                    <a:pt x="7645" y="1870"/>
                    <a:pt x="7645" y="1965"/>
                    <a:pt x="7597" y="2049"/>
                  </a:cubicBezTo>
                  <a:lnTo>
                    <a:pt x="7049" y="2858"/>
                  </a:lnTo>
                  <a:cubicBezTo>
                    <a:pt x="7002" y="2918"/>
                    <a:pt x="7002" y="2989"/>
                    <a:pt x="7049" y="3061"/>
                  </a:cubicBezTo>
                  <a:cubicBezTo>
                    <a:pt x="7168" y="3263"/>
                    <a:pt x="7264" y="3477"/>
                    <a:pt x="7323" y="3692"/>
                  </a:cubicBezTo>
                  <a:cubicBezTo>
                    <a:pt x="7335" y="3751"/>
                    <a:pt x="7395" y="3811"/>
                    <a:pt x="7454" y="3834"/>
                  </a:cubicBezTo>
                  <a:lnTo>
                    <a:pt x="8419" y="4025"/>
                  </a:lnTo>
                  <a:cubicBezTo>
                    <a:pt x="8514" y="4037"/>
                    <a:pt x="8585" y="4132"/>
                    <a:pt x="8585" y="4227"/>
                  </a:cubicBezTo>
                  <a:lnTo>
                    <a:pt x="8585" y="4763"/>
                  </a:lnTo>
                  <a:cubicBezTo>
                    <a:pt x="8585" y="4870"/>
                    <a:pt x="8514" y="4942"/>
                    <a:pt x="8419" y="4977"/>
                  </a:cubicBezTo>
                  <a:lnTo>
                    <a:pt x="7454" y="5168"/>
                  </a:lnTo>
                  <a:cubicBezTo>
                    <a:pt x="7383" y="5180"/>
                    <a:pt x="7335" y="5227"/>
                    <a:pt x="7323" y="5299"/>
                  </a:cubicBezTo>
                  <a:cubicBezTo>
                    <a:pt x="7276" y="5466"/>
                    <a:pt x="7216" y="5632"/>
                    <a:pt x="7145" y="5775"/>
                  </a:cubicBezTo>
                  <a:cubicBezTo>
                    <a:pt x="7097" y="5870"/>
                    <a:pt x="7145" y="5966"/>
                    <a:pt x="7228" y="6013"/>
                  </a:cubicBezTo>
                  <a:cubicBezTo>
                    <a:pt x="7254" y="6026"/>
                    <a:pt x="7280" y="6032"/>
                    <a:pt x="7305" y="6032"/>
                  </a:cubicBezTo>
                  <a:cubicBezTo>
                    <a:pt x="7372" y="6032"/>
                    <a:pt x="7431" y="5991"/>
                    <a:pt x="7466" y="5930"/>
                  </a:cubicBezTo>
                  <a:cubicBezTo>
                    <a:pt x="7526" y="5799"/>
                    <a:pt x="7585" y="5644"/>
                    <a:pt x="7633" y="5501"/>
                  </a:cubicBezTo>
                  <a:lnTo>
                    <a:pt x="8490" y="5323"/>
                  </a:lnTo>
                  <a:cubicBezTo>
                    <a:pt x="8764" y="5263"/>
                    <a:pt x="8954" y="5037"/>
                    <a:pt x="8954" y="4751"/>
                  </a:cubicBezTo>
                  <a:lnTo>
                    <a:pt x="8954" y="4215"/>
                  </a:lnTo>
                  <a:cubicBezTo>
                    <a:pt x="8954" y="3942"/>
                    <a:pt x="8764" y="3715"/>
                    <a:pt x="8490" y="3644"/>
                  </a:cubicBezTo>
                  <a:lnTo>
                    <a:pt x="7633" y="3465"/>
                  </a:lnTo>
                  <a:cubicBezTo>
                    <a:pt x="7573" y="3287"/>
                    <a:pt x="7502" y="3120"/>
                    <a:pt x="7418" y="2953"/>
                  </a:cubicBezTo>
                  <a:lnTo>
                    <a:pt x="7918" y="2227"/>
                  </a:lnTo>
                  <a:cubicBezTo>
                    <a:pt x="8061" y="2001"/>
                    <a:pt x="8038" y="1679"/>
                    <a:pt x="7835" y="1489"/>
                  </a:cubicBezTo>
                  <a:lnTo>
                    <a:pt x="7466" y="1120"/>
                  </a:lnTo>
                  <a:cubicBezTo>
                    <a:pt x="7356" y="1010"/>
                    <a:pt x="7211" y="952"/>
                    <a:pt x="7061" y="952"/>
                  </a:cubicBezTo>
                  <a:cubicBezTo>
                    <a:pt x="6952" y="952"/>
                    <a:pt x="6840" y="983"/>
                    <a:pt x="6740" y="1048"/>
                  </a:cubicBezTo>
                  <a:lnTo>
                    <a:pt x="6013" y="1537"/>
                  </a:lnTo>
                  <a:cubicBezTo>
                    <a:pt x="5847" y="1453"/>
                    <a:pt x="5668" y="1370"/>
                    <a:pt x="5490" y="1334"/>
                  </a:cubicBezTo>
                  <a:lnTo>
                    <a:pt x="5311" y="465"/>
                  </a:lnTo>
                  <a:cubicBezTo>
                    <a:pt x="5251" y="203"/>
                    <a:pt x="5025" y="1"/>
                    <a:pt x="4740" y="1"/>
                  </a:cubicBezTo>
                  <a:close/>
                </a:path>
              </a:pathLst>
            </a:custGeom>
            <a:solidFill>
              <a:srgbClr val="f32129"/>
            </a:solidFill>
            <a:ln w="0">
              <a:noFill/>
            </a:ln>
          </p:spPr>
          <p:style>
            <a:lnRef idx="0"/>
            <a:fillRef idx="0"/>
            <a:effectRef idx="0"/>
            <a:fontRef idx="minor"/>
          </p:style>
        </p:sp>
        <p:sp>
          <p:nvSpPr>
            <p:cNvPr id="837" name="Google Shape;9135;p97"/>
            <p:cNvSpPr/>
            <p:nvPr/>
          </p:nvSpPr>
          <p:spPr>
            <a:xfrm>
              <a:off x="1591560" y="3615120"/>
              <a:ext cx="194760" cy="168480"/>
            </a:xfrm>
            <a:custGeom>
              <a:avLst/>
              <a:gdLst/>
              <a:ahLst/>
              <a:rect l="l" t="t" r="r" b="b"/>
              <a:pathLst>
                <a:path w="3573" h="3097">
                  <a:moveTo>
                    <a:pt x="1524" y="0"/>
                  </a:moveTo>
                  <a:cubicBezTo>
                    <a:pt x="989" y="0"/>
                    <a:pt x="465" y="215"/>
                    <a:pt x="72" y="584"/>
                  </a:cubicBezTo>
                  <a:cubicBezTo>
                    <a:pt x="0" y="655"/>
                    <a:pt x="0" y="774"/>
                    <a:pt x="72" y="834"/>
                  </a:cubicBezTo>
                  <a:cubicBezTo>
                    <a:pt x="113" y="876"/>
                    <a:pt x="164" y="896"/>
                    <a:pt x="212" y="896"/>
                  </a:cubicBezTo>
                  <a:cubicBezTo>
                    <a:pt x="259" y="896"/>
                    <a:pt x="304" y="876"/>
                    <a:pt x="334" y="834"/>
                  </a:cubicBezTo>
                  <a:cubicBezTo>
                    <a:pt x="643" y="524"/>
                    <a:pt x="1072" y="358"/>
                    <a:pt x="1500" y="358"/>
                  </a:cubicBezTo>
                  <a:cubicBezTo>
                    <a:pt x="2441" y="358"/>
                    <a:pt x="3203" y="1120"/>
                    <a:pt x="3203" y="2060"/>
                  </a:cubicBezTo>
                  <a:cubicBezTo>
                    <a:pt x="3203" y="2322"/>
                    <a:pt x="3144" y="2596"/>
                    <a:pt x="3024" y="2834"/>
                  </a:cubicBezTo>
                  <a:cubicBezTo>
                    <a:pt x="2965" y="2941"/>
                    <a:pt x="3013" y="3037"/>
                    <a:pt x="3096" y="3084"/>
                  </a:cubicBezTo>
                  <a:cubicBezTo>
                    <a:pt x="3132" y="3096"/>
                    <a:pt x="3155" y="3096"/>
                    <a:pt x="3191" y="3096"/>
                  </a:cubicBezTo>
                  <a:cubicBezTo>
                    <a:pt x="3251" y="3096"/>
                    <a:pt x="3322" y="3072"/>
                    <a:pt x="3346" y="3001"/>
                  </a:cubicBezTo>
                  <a:cubicBezTo>
                    <a:pt x="3501" y="2715"/>
                    <a:pt x="3572" y="2382"/>
                    <a:pt x="3572" y="2060"/>
                  </a:cubicBezTo>
                  <a:cubicBezTo>
                    <a:pt x="3572" y="929"/>
                    <a:pt x="2655" y="0"/>
                    <a:pt x="1524" y="0"/>
                  </a:cubicBezTo>
                  <a:close/>
                </a:path>
              </a:pathLst>
            </a:custGeom>
            <a:solidFill>
              <a:srgbClr val="f32129"/>
            </a:solidFill>
            <a:ln w="0">
              <a:noFill/>
            </a:ln>
          </p:spPr>
          <p:style>
            <a:lnRef idx="0"/>
            <a:fillRef idx="0"/>
            <a:effectRef idx="0"/>
            <a:fontRef idx="minor"/>
          </p:style>
        </p:sp>
        <p:sp>
          <p:nvSpPr>
            <p:cNvPr id="838" name="Google Shape;9136;p97"/>
            <p:cNvSpPr/>
            <p:nvPr/>
          </p:nvSpPr>
          <p:spPr>
            <a:xfrm>
              <a:off x="1560960" y="3684600"/>
              <a:ext cx="182880" cy="155520"/>
            </a:xfrm>
            <a:custGeom>
              <a:avLst/>
              <a:gdLst/>
              <a:ahLst/>
              <a:rect l="l" t="t" r="r" b="b"/>
              <a:pathLst>
                <a:path w="3359" h="2858">
                  <a:moveTo>
                    <a:pt x="294" y="1"/>
                  </a:moveTo>
                  <a:cubicBezTo>
                    <a:pt x="218" y="1"/>
                    <a:pt x="145" y="48"/>
                    <a:pt x="108" y="131"/>
                  </a:cubicBezTo>
                  <a:cubicBezTo>
                    <a:pt x="36" y="334"/>
                    <a:pt x="1" y="572"/>
                    <a:pt x="1" y="798"/>
                  </a:cubicBezTo>
                  <a:cubicBezTo>
                    <a:pt x="1" y="1929"/>
                    <a:pt x="917" y="2858"/>
                    <a:pt x="2049" y="2858"/>
                  </a:cubicBezTo>
                  <a:cubicBezTo>
                    <a:pt x="2477" y="2858"/>
                    <a:pt x="2894" y="2715"/>
                    <a:pt x="3251" y="2465"/>
                  </a:cubicBezTo>
                  <a:cubicBezTo>
                    <a:pt x="3346" y="2405"/>
                    <a:pt x="3358" y="2286"/>
                    <a:pt x="3299" y="2215"/>
                  </a:cubicBezTo>
                  <a:cubicBezTo>
                    <a:pt x="3263" y="2158"/>
                    <a:pt x="3206" y="2131"/>
                    <a:pt x="3151" y="2131"/>
                  </a:cubicBezTo>
                  <a:cubicBezTo>
                    <a:pt x="3114" y="2131"/>
                    <a:pt x="3077" y="2143"/>
                    <a:pt x="3049" y="2167"/>
                  </a:cubicBezTo>
                  <a:cubicBezTo>
                    <a:pt x="2763" y="2382"/>
                    <a:pt x="2406" y="2501"/>
                    <a:pt x="2049" y="2501"/>
                  </a:cubicBezTo>
                  <a:cubicBezTo>
                    <a:pt x="1108" y="2501"/>
                    <a:pt x="346" y="1739"/>
                    <a:pt x="346" y="798"/>
                  </a:cubicBezTo>
                  <a:cubicBezTo>
                    <a:pt x="346" y="608"/>
                    <a:pt x="382" y="429"/>
                    <a:pt x="441" y="250"/>
                  </a:cubicBezTo>
                  <a:cubicBezTo>
                    <a:pt x="501" y="143"/>
                    <a:pt x="441" y="36"/>
                    <a:pt x="358" y="12"/>
                  </a:cubicBezTo>
                  <a:cubicBezTo>
                    <a:pt x="337" y="4"/>
                    <a:pt x="315" y="1"/>
                    <a:pt x="294" y="1"/>
                  </a:cubicBezTo>
                  <a:close/>
                </a:path>
              </a:pathLst>
            </a:custGeom>
            <a:solidFill>
              <a:srgbClr val="f32129"/>
            </a:solidFill>
            <a:ln w="0">
              <a:noFill/>
            </a:ln>
          </p:spPr>
          <p:style>
            <a:lnRef idx="0"/>
            <a:fillRef idx="0"/>
            <a:effectRef idx="0"/>
            <a:fontRef idx="minor"/>
          </p:style>
        </p:sp>
        <p:sp>
          <p:nvSpPr>
            <p:cNvPr id="839" name="Google Shape;9137;p97"/>
            <p:cNvSpPr/>
            <p:nvPr/>
          </p:nvSpPr>
          <p:spPr>
            <a:xfrm>
              <a:off x="1737000" y="3790080"/>
              <a:ext cx="328320" cy="328320"/>
            </a:xfrm>
            <a:custGeom>
              <a:avLst/>
              <a:gdLst/>
              <a:ahLst/>
              <a:rect l="l" t="t" r="r" b="b"/>
              <a:pathLst>
                <a:path w="6025" h="6025">
                  <a:moveTo>
                    <a:pt x="2810" y="0"/>
                  </a:moveTo>
                  <a:cubicBezTo>
                    <a:pt x="2608" y="0"/>
                    <a:pt x="2429" y="155"/>
                    <a:pt x="2382" y="357"/>
                  </a:cubicBezTo>
                  <a:lnTo>
                    <a:pt x="2274" y="893"/>
                  </a:lnTo>
                  <a:cubicBezTo>
                    <a:pt x="2191" y="929"/>
                    <a:pt x="2084" y="965"/>
                    <a:pt x="1989" y="1012"/>
                  </a:cubicBezTo>
                  <a:lnTo>
                    <a:pt x="1548" y="715"/>
                  </a:lnTo>
                  <a:cubicBezTo>
                    <a:pt x="1475" y="666"/>
                    <a:pt x="1393" y="643"/>
                    <a:pt x="1313" y="643"/>
                  </a:cubicBezTo>
                  <a:cubicBezTo>
                    <a:pt x="1198" y="643"/>
                    <a:pt x="1085" y="690"/>
                    <a:pt x="1000" y="774"/>
                  </a:cubicBezTo>
                  <a:lnTo>
                    <a:pt x="738" y="1024"/>
                  </a:lnTo>
                  <a:cubicBezTo>
                    <a:pt x="596" y="1179"/>
                    <a:pt x="572" y="1417"/>
                    <a:pt x="679" y="1584"/>
                  </a:cubicBezTo>
                  <a:lnTo>
                    <a:pt x="977" y="2024"/>
                  </a:lnTo>
                  <a:cubicBezTo>
                    <a:pt x="917" y="2143"/>
                    <a:pt x="858" y="2274"/>
                    <a:pt x="834" y="2417"/>
                  </a:cubicBezTo>
                  <a:cubicBezTo>
                    <a:pt x="798" y="2512"/>
                    <a:pt x="858" y="2608"/>
                    <a:pt x="965" y="2631"/>
                  </a:cubicBezTo>
                  <a:cubicBezTo>
                    <a:pt x="986" y="2639"/>
                    <a:pt x="1006" y="2642"/>
                    <a:pt x="1025" y="2642"/>
                  </a:cubicBezTo>
                  <a:cubicBezTo>
                    <a:pt x="1103" y="2642"/>
                    <a:pt x="1162" y="2587"/>
                    <a:pt x="1191" y="2501"/>
                  </a:cubicBezTo>
                  <a:cubicBezTo>
                    <a:pt x="1227" y="2358"/>
                    <a:pt x="1298" y="2215"/>
                    <a:pt x="1346" y="2096"/>
                  </a:cubicBezTo>
                  <a:cubicBezTo>
                    <a:pt x="1381" y="2036"/>
                    <a:pt x="1381" y="1965"/>
                    <a:pt x="1346" y="1905"/>
                  </a:cubicBezTo>
                  <a:lnTo>
                    <a:pt x="1000" y="1369"/>
                  </a:lnTo>
                  <a:cubicBezTo>
                    <a:pt x="977" y="1346"/>
                    <a:pt x="977" y="1310"/>
                    <a:pt x="1012" y="1286"/>
                  </a:cubicBezTo>
                  <a:lnTo>
                    <a:pt x="1262" y="1024"/>
                  </a:lnTo>
                  <a:cubicBezTo>
                    <a:pt x="1283" y="1010"/>
                    <a:pt x="1300" y="1004"/>
                    <a:pt x="1318" y="1004"/>
                  </a:cubicBezTo>
                  <a:cubicBezTo>
                    <a:pt x="1330" y="1004"/>
                    <a:pt x="1343" y="1007"/>
                    <a:pt x="1358" y="1012"/>
                  </a:cubicBezTo>
                  <a:lnTo>
                    <a:pt x="1893" y="1369"/>
                  </a:lnTo>
                  <a:cubicBezTo>
                    <a:pt x="1923" y="1393"/>
                    <a:pt x="1956" y="1405"/>
                    <a:pt x="1989" y="1405"/>
                  </a:cubicBezTo>
                  <a:cubicBezTo>
                    <a:pt x="2021" y="1405"/>
                    <a:pt x="2054" y="1393"/>
                    <a:pt x="2084" y="1369"/>
                  </a:cubicBezTo>
                  <a:cubicBezTo>
                    <a:pt x="2215" y="1298"/>
                    <a:pt x="2346" y="1238"/>
                    <a:pt x="2489" y="1203"/>
                  </a:cubicBezTo>
                  <a:cubicBezTo>
                    <a:pt x="2548" y="1191"/>
                    <a:pt x="2608" y="1131"/>
                    <a:pt x="2620" y="1072"/>
                  </a:cubicBezTo>
                  <a:lnTo>
                    <a:pt x="2751" y="429"/>
                  </a:lnTo>
                  <a:cubicBezTo>
                    <a:pt x="2751" y="405"/>
                    <a:pt x="2786" y="369"/>
                    <a:pt x="2822" y="369"/>
                  </a:cubicBezTo>
                  <a:lnTo>
                    <a:pt x="3167" y="369"/>
                  </a:lnTo>
                  <a:cubicBezTo>
                    <a:pt x="3203" y="369"/>
                    <a:pt x="3227" y="405"/>
                    <a:pt x="3239" y="429"/>
                  </a:cubicBezTo>
                  <a:lnTo>
                    <a:pt x="3382" y="1072"/>
                  </a:lnTo>
                  <a:cubicBezTo>
                    <a:pt x="3394" y="1143"/>
                    <a:pt x="3429" y="1191"/>
                    <a:pt x="3513" y="1203"/>
                  </a:cubicBezTo>
                  <a:cubicBezTo>
                    <a:pt x="3656" y="1250"/>
                    <a:pt x="3786" y="1310"/>
                    <a:pt x="3917" y="1369"/>
                  </a:cubicBezTo>
                  <a:cubicBezTo>
                    <a:pt x="3947" y="1387"/>
                    <a:pt x="3980" y="1396"/>
                    <a:pt x="4013" y="1396"/>
                  </a:cubicBezTo>
                  <a:cubicBezTo>
                    <a:pt x="4045" y="1396"/>
                    <a:pt x="4078" y="1387"/>
                    <a:pt x="4108" y="1369"/>
                  </a:cubicBezTo>
                  <a:lnTo>
                    <a:pt x="4644" y="1012"/>
                  </a:lnTo>
                  <a:cubicBezTo>
                    <a:pt x="4654" y="1007"/>
                    <a:pt x="4665" y="1004"/>
                    <a:pt x="4678" y="1004"/>
                  </a:cubicBezTo>
                  <a:cubicBezTo>
                    <a:pt x="4695" y="1004"/>
                    <a:pt x="4713" y="1010"/>
                    <a:pt x="4727" y="1024"/>
                  </a:cubicBezTo>
                  <a:lnTo>
                    <a:pt x="4989" y="1286"/>
                  </a:lnTo>
                  <a:cubicBezTo>
                    <a:pt x="5013" y="1310"/>
                    <a:pt x="5013" y="1346"/>
                    <a:pt x="5001" y="1369"/>
                  </a:cubicBezTo>
                  <a:lnTo>
                    <a:pt x="4644" y="1905"/>
                  </a:lnTo>
                  <a:cubicBezTo>
                    <a:pt x="4596" y="1965"/>
                    <a:pt x="4596" y="2036"/>
                    <a:pt x="4644" y="2096"/>
                  </a:cubicBezTo>
                  <a:cubicBezTo>
                    <a:pt x="4715" y="2239"/>
                    <a:pt x="4775" y="2370"/>
                    <a:pt x="4810" y="2501"/>
                  </a:cubicBezTo>
                  <a:cubicBezTo>
                    <a:pt x="4822" y="2560"/>
                    <a:pt x="4882" y="2620"/>
                    <a:pt x="4941" y="2631"/>
                  </a:cubicBezTo>
                  <a:lnTo>
                    <a:pt x="5584" y="2774"/>
                  </a:lnTo>
                  <a:cubicBezTo>
                    <a:pt x="5608" y="2774"/>
                    <a:pt x="5644" y="2798"/>
                    <a:pt x="5644" y="2846"/>
                  </a:cubicBezTo>
                  <a:lnTo>
                    <a:pt x="5644" y="3191"/>
                  </a:lnTo>
                  <a:cubicBezTo>
                    <a:pt x="5644" y="3215"/>
                    <a:pt x="5608" y="3251"/>
                    <a:pt x="5584" y="3263"/>
                  </a:cubicBezTo>
                  <a:lnTo>
                    <a:pt x="4941" y="3393"/>
                  </a:lnTo>
                  <a:cubicBezTo>
                    <a:pt x="4870" y="3405"/>
                    <a:pt x="4822" y="3453"/>
                    <a:pt x="4810" y="3524"/>
                  </a:cubicBezTo>
                  <a:cubicBezTo>
                    <a:pt x="4763" y="3679"/>
                    <a:pt x="4703" y="3810"/>
                    <a:pt x="4644" y="3929"/>
                  </a:cubicBezTo>
                  <a:cubicBezTo>
                    <a:pt x="4608" y="3989"/>
                    <a:pt x="4608" y="4060"/>
                    <a:pt x="4644" y="4120"/>
                  </a:cubicBezTo>
                  <a:lnTo>
                    <a:pt x="5001" y="4656"/>
                  </a:lnTo>
                  <a:cubicBezTo>
                    <a:pt x="5013" y="4691"/>
                    <a:pt x="5013" y="4715"/>
                    <a:pt x="4989" y="4751"/>
                  </a:cubicBezTo>
                  <a:lnTo>
                    <a:pt x="4727" y="5001"/>
                  </a:lnTo>
                  <a:cubicBezTo>
                    <a:pt x="4714" y="5020"/>
                    <a:pt x="4697" y="5029"/>
                    <a:pt x="4681" y="5029"/>
                  </a:cubicBezTo>
                  <a:cubicBezTo>
                    <a:pt x="4668" y="5029"/>
                    <a:pt x="4654" y="5023"/>
                    <a:pt x="4644" y="5013"/>
                  </a:cubicBezTo>
                  <a:lnTo>
                    <a:pt x="4108" y="4656"/>
                  </a:lnTo>
                  <a:cubicBezTo>
                    <a:pt x="4078" y="4638"/>
                    <a:pt x="4045" y="4629"/>
                    <a:pt x="4013" y="4629"/>
                  </a:cubicBezTo>
                  <a:cubicBezTo>
                    <a:pt x="3980" y="4629"/>
                    <a:pt x="3947" y="4638"/>
                    <a:pt x="3917" y="4656"/>
                  </a:cubicBezTo>
                  <a:cubicBezTo>
                    <a:pt x="3775" y="4739"/>
                    <a:pt x="3644" y="4798"/>
                    <a:pt x="3513" y="4822"/>
                  </a:cubicBezTo>
                  <a:cubicBezTo>
                    <a:pt x="3453" y="4834"/>
                    <a:pt x="3394" y="4894"/>
                    <a:pt x="3382" y="4953"/>
                  </a:cubicBezTo>
                  <a:lnTo>
                    <a:pt x="3239" y="5596"/>
                  </a:lnTo>
                  <a:cubicBezTo>
                    <a:pt x="3239" y="5632"/>
                    <a:pt x="3215" y="5656"/>
                    <a:pt x="3167" y="5656"/>
                  </a:cubicBezTo>
                  <a:lnTo>
                    <a:pt x="2822" y="5656"/>
                  </a:lnTo>
                  <a:cubicBezTo>
                    <a:pt x="2798" y="5656"/>
                    <a:pt x="2763" y="5632"/>
                    <a:pt x="2751" y="5596"/>
                  </a:cubicBezTo>
                  <a:lnTo>
                    <a:pt x="2620" y="4953"/>
                  </a:lnTo>
                  <a:cubicBezTo>
                    <a:pt x="2608" y="4882"/>
                    <a:pt x="2560" y="4834"/>
                    <a:pt x="2489" y="4822"/>
                  </a:cubicBezTo>
                  <a:cubicBezTo>
                    <a:pt x="2334" y="4775"/>
                    <a:pt x="2203" y="4715"/>
                    <a:pt x="2084" y="4656"/>
                  </a:cubicBezTo>
                  <a:cubicBezTo>
                    <a:pt x="2054" y="4644"/>
                    <a:pt x="2021" y="4638"/>
                    <a:pt x="1989" y="4638"/>
                  </a:cubicBezTo>
                  <a:cubicBezTo>
                    <a:pt x="1956" y="4638"/>
                    <a:pt x="1923" y="4644"/>
                    <a:pt x="1893" y="4656"/>
                  </a:cubicBezTo>
                  <a:lnTo>
                    <a:pt x="1358" y="5013"/>
                  </a:lnTo>
                  <a:cubicBezTo>
                    <a:pt x="1342" y="5023"/>
                    <a:pt x="1328" y="5029"/>
                    <a:pt x="1314" y="5029"/>
                  </a:cubicBezTo>
                  <a:cubicBezTo>
                    <a:pt x="1298" y="5029"/>
                    <a:pt x="1282" y="5020"/>
                    <a:pt x="1262" y="5001"/>
                  </a:cubicBezTo>
                  <a:lnTo>
                    <a:pt x="1012" y="4751"/>
                  </a:lnTo>
                  <a:cubicBezTo>
                    <a:pt x="977" y="4715"/>
                    <a:pt x="977" y="4691"/>
                    <a:pt x="1000" y="4656"/>
                  </a:cubicBezTo>
                  <a:lnTo>
                    <a:pt x="1346" y="4120"/>
                  </a:lnTo>
                  <a:cubicBezTo>
                    <a:pt x="1393" y="4060"/>
                    <a:pt x="1393" y="3989"/>
                    <a:pt x="1346" y="3929"/>
                  </a:cubicBezTo>
                  <a:cubicBezTo>
                    <a:pt x="1274" y="3798"/>
                    <a:pt x="1215" y="3667"/>
                    <a:pt x="1191" y="3524"/>
                  </a:cubicBezTo>
                  <a:cubicBezTo>
                    <a:pt x="1167" y="3465"/>
                    <a:pt x="1108" y="3405"/>
                    <a:pt x="1048" y="3393"/>
                  </a:cubicBezTo>
                  <a:lnTo>
                    <a:pt x="417" y="3263"/>
                  </a:lnTo>
                  <a:cubicBezTo>
                    <a:pt x="381" y="3263"/>
                    <a:pt x="357" y="3227"/>
                    <a:pt x="357" y="3191"/>
                  </a:cubicBezTo>
                  <a:lnTo>
                    <a:pt x="357" y="2846"/>
                  </a:lnTo>
                  <a:cubicBezTo>
                    <a:pt x="357" y="2810"/>
                    <a:pt x="381" y="2786"/>
                    <a:pt x="417" y="2774"/>
                  </a:cubicBezTo>
                  <a:lnTo>
                    <a:pt x="453" y="2751"/>
                  </a:lnTo>
                  <a:cubicBezTo>
                    <a:pt x="560" y="2739"/>
                    <a:pt x="619" y="2631"/>
                    <a:pt x="608" y="2548"/>
                  </a:cubicBezTo>
                  <a:cubicBezTo>
                    <a:pt x="597" y="2450"/>
                    <a:pt x="506" y="2392"/>
                    <a:pt x="427" y="2392"/>
                  </a:cubicBezTo>
                  <a:cubicBezTo>
                    <a:pt x="419" y="2392"/>
                    <a:pt x="412" y="2392"/>
                    <a:pt x="405" y="2393"/>
                  </a:cubicBezTo>
                  <a:lnTo>
                    <a:pt x="357" y="2417"/>
                  </a:lnTo>
                  <a:cubicBezTo>
                    <a:pt x="143" y="2453"/>
                    <a:pt x="0" y="2631"/>
                    <a:pt x="0" y="2846"/>
                  </a:cubicBezTo>
                  <a:lnTo>
                    <a:pt x="0" y="3191"/>
                  </a:lnTo>
                  <a:cubicBezTo>
                    <a:pt x="0" y="3393"/>
                    <a:pt x="143" y="3572"/>
                    <a:pt x="357" y="3620"/>
                  </a:cubicBezTo>
                  <a:lnTo>
                    <a:pt x="893" y="3727"/>
                  </a:lnTo>
                  <a:cubicBezTo>
                    <a:pt x="917" y="3810"/>
                    <a:pt x="965" y="3917"/>
                    <a:pt x="1012" y="4001"/>
                  </a:cubicBezTo>
                  <a:lnTo>
                    <a:pt x="715" y="4453"/>
                  </a:lnTo>
                  <a:cubicBezTo>
                    <a:pt x="596" y="4632"/>
                    <a:pt x="619" y="4858"/>
                    <a:pt x="774" y="5001"/>
                  </a:cubicBezTo>
                  <a:lnTo>
                    <a:pt x="1024" y="5251"/>
                  </a:lnTo>
                  <a:cubicBezTo>
                    <a:pt x="1112" y="5339"/>
                    <a:pt x="1227" y="5381"/>
                    <a:pt x="1338" y="5381"/>
                  </a:cubicBezTo>
                  <a:cubicBezTo>
                    <a:pt x="1423" y="5381"/>
                    <a:pt x="1505" y="5357"/>
                    <a:pt x="1572" y="5310"/>
                  </a:cubicBezTo>
                  <a:lnTo>
                    <a:pt x="2024" y="5013"/>
                  </a:lnTo>
                  <a:cubicBezTo>
                    <a:pt x="2108" y="5060"/>
                    <a:pt x="2203" y="5108"/>
                    <a:pt x="2310" y="5132"/>
                  </a:cubicBezTo>
                  <a:lnTo>
                    <a:pt x="2405" y="5668"/>
                  </a:lnTo>
                  <a:cubicBezTo>
                    <a:pt x="2453" y="5882"/>
                    <a:pt x="2632" y="6025"/>
                    <a:pt x="2846" y="6025"/>
                  </a:cubicBezTo>
                  <a:lnTo>
                    <a:pt x="3179" y="6025"/>
                  </a:lnTo>
                  <a:cubicBezTo>
                    <a:pt x="3394" y="6025"/>
                    <a:pt x="3572" y="5882"/>
                    <a:pt x="3620" y="5668"/>
                  </a:cubicBezTo>
                  <a:lnTo>
                    <a:pt x="3715" y="5132"/>
                  </a:lnTo>
                  <a:cubicBezTo>
                    <a:pt x="3810" y="5108"/>
                    <a:pt x="3917" y="5060"/>
                    <a:pt x="4001" y="5013"/>
                  </a:cubicBezTo>
                  <a:lnTo>
                    <a:pt x="4453" y="5310"/>
                  </a:lnTo>
                  <a:cubicBezTo>
                    <a:pt x="4529" y="5361"/>
                    <a:pt x="4611" y="5386"/>
                    <a:pt x="4692" y="5386"/>
                  </a:cubicBezTo>
                  <a:cubicBezTo>
                    <a:pt x="4803" y="5386"/>
                    <a:pt x="4912" y="5340"/>
                    <a:pt x="5001" y="5251"/>
                  </a:cubicBezTo>
                  <a:lnTo>
                    <a:pt x="5251" y="5001"/>
                  </a:lnTo>
                  <a:cubicBezTo>
                    <a:pt x="5406" y="4858"/>
                    <a:pt x="5418" y="4620"/>
                    <a:pt x="5310" y="4453"/>
                  </a:cubicBezTo>
                  <a:lnTo>
                    <a:pt x="5013" y="4001"/>
                  </a:lnTo>
                  <a:cubicBezTo>
                    <a:pt x="5060" y="3917"/>
                    <a:pt x="5108" y="3822"/>
                    <a:pt x="5132" y="3727"/>
                  </a:cubicBezTo>
                  <a:lnTo>
                    <a:pt x="5668" y="3620"/>
                  </a:lnTo>
                  <a:cubicBezTo>
                    <a:pt x="5882" y="3572"/>
                    <a:pt x="6025" y="3393"/>
                    <a:pt x="6025" y="3191"/>
                  </a:cubicBezTo>
                  <a:lnTo>
                    <a:pt x="6025" y="2846"/>
                  </a:lnTo>
                  <a:cubicBezTo>
                    <a:pt x="6001" y="2631"/>
                    <a:pt x="5846" y="2453"/>
                    <a:pt x="5644" y="2417"/>
                  </a:cubicBezTo>
                  <a:lnTo>
                    <a:pt x="5108" y="2310"/>
                  </a:lnTo>
                  <a:cubicBezTo>
                    <a:pt x="5072" y="2215"/>
                    <a:pt x="5025" y="2120"/>
                    <a:pt x="4989" y="2024"/>
                  </a:cubicBezTo>
                  <a:lnTo>
                    <a:pt x="5287" y="1584"/>
                  </a:lnTo>
                  <a:cubicBezTo>
                    <a:pt x="5406" y="1405"/>
                    <a:pt x="5370" y="1179"/>
                    <a:pt x="5227" y="1024"/>
                  </a:cubicBezTo>
                  <a:lnTo>
                    <a:pt x="4965" y="774"/>
                  </a:lnTo>
                  <a:cubicBezTo>
                    <a:pt x="4882" y="691"/>
                    <a:pt x="4766" y="648"/>
                    <a:pt x="4651" y="648"/>
                  </a:cubicBezTo>
                  <a:cubicBezTo>
                    <a:pt x="4569" y="648"/>
                    <a:pt x="4487" y="670"/>
                    <a:pt x="4418" y="715"/>
                  </a:cubicBezTo>
                  <a:lnTo>
                    <a:pt x="3977" y="1012"/>
                  </a:lnTo>
                  <a:cubicBezTo>
                    <a:pt x="3882" y="965"/>
                    <a:pt x="3786" y="929"/>
                    <a:pt x="3691" y="893"/>
                  </a:cubicBezTo>
                  <a:lnTo>
                    <a:pt x="3584" y="357"/>
                  </a:lnTo>
                  <a:cubicBezTo>
                    <a:pt x="3536" y="155"/>
                    <a:pt x="3358" y="0"/>
                    <a:pt x="3155" y="0"/>
                  </a:cubicBezTo>
                  <a:close/>
                </a:path>
              </a:pathLst>
            </a:custGeom>
            <a:solidFill>
              <a:srgbClr val="f32129"/>
            </a:solidFill>
            <a:ln w="0">
              <a:noFill/>
            </a:ln>
          </p:spPr>
          <p:style>
            <a:lnRef idx="0"/>
            <a:fillRef idx="0"/>
            <a:effectRef idx="0"/>
            <a:fontRef idx="minor"/>
          </p:style>
        </p:sp>
        <p:sp>
          <p:nvSpPr>
            <p:cNvPr id="840" name="Google Shape;9138;p97"/>
            <p:cNvSpPr/>
            <p:nvPr/>
          </p:nvSpPr>
          <p:spPr>
            <a:xfrm>
              <a:off x="1843560" y="3899160"/>
              <a:ext cx="111600" cy="111600"/>
            </a:xfrm>
            <a:custGeom>
              <a:avLst/>
              <a:gdLst/>
              <a:ahLst/>
              <a:rect l="l" t="t" r="r" b="b"/>
              <a:pathLst>
                <a:path w="2049" h="2049">
                  <a:moveTo>
                    <a:pt x="1025" y="0"/>
                  </a:moveTo>
                  <a:cubicBezTo>
                    <a:pt x="453" y="0"/>
                    <a:pt x="1" y="453"/>
                    <a:pt x="1" y="1024"/>
                  </a:cubicBezTo>
                  <a:cubicBezTo>
                    <a:pt x="1" y="1584"/>
                    <a:pt x="453" y="2048"/>
                    <a:pt x="1025" y="2048"/>
                  </a:cubicBezTo>
                  <a:cubicBezTo>
                    <a:pt x="1251" y="2048"/>
                    <a:pt x="1465" y="1977"/>
                    <a:pt x="1644" y="1846"/>
                  </a:cubicBezTo>
                  <a:cubicBezTo>
                    <a:pt x="1727" y="1786"/>
                    <a:pt x="1739" y="1667"/>
                    <a:pt x="1680" y="1584"/>
                  </a:cubicBezTo>
                  <a:cubicBezTo>
                    <a:pt x="1646" y="1543"/>
                    <a:pt x="1593" y="1522"/>
                    <a:pt x="1540" y="1522"/>
                  </a:cubicBezTo>
                  <a:cubicBezTo>
                    <a:pt x="1500" y="1522"/>
                    <a:pt x="1461" y="1534"/>
                    <a:pt x="1430" y="1560"/>
                  </a:cubicBezTo>
                  <a:cubicBezTo>
                    <a:pt x="1311" y="1644"/>
                    <a:pt x="1168" y="1691"/>
                    <a:pt x="1025" y="1691"/>
                  </a:cubicBezTo>
                  <a:cubicBezTo>
                    <a:pt x="668" y="1691"/>
                    <a:pt x="370" y="1393"/>
                    <a:pt x="370" y="1036"/>
                  </a:cubicBezTo>
                  <a:cubicBezTo>
                    <a:pt x="382" y="655"/>
                    <a:pt x="680" y="370"/>
                    <a:pt x="1037" y="370"/>
                  </a:cubicBezTo>
                  <a:cubicBezTo>
                    <a:pt x="1394" y="370"/>
                    <a:pt x="1692" y="667"/>
                    <a:pt x="1692" y="1024"/>
                  </a:cubicBezTo>
                  <a:cubicBezTo>
                    <a:pt x="1692" y="1132"/>
                    <a:pt x="1775" y="1203"/>
                    <a:pt x="1870" y="1203"/>
                  </a:cubicBezTo>
                  <a:cubicBezTo>
                    <a:pt x="1965" y="1203"/>
                    <a:pt x="2049" y="1108"/>
                    <a:pt x="2049" y="1024"/>
                  </a:cubicBezTo>
                  <a:cubicBezTo>
                    <a:pt x="2049" y="453"/>
                    <a:pt x="1584" y="0"/>
                    <a:pt x="1025" y="0"/>
                  </a:cubicBezTo>
                  <a:close/>
                </a:path>
              </a:pathLst>
            </a:custGeom>
            <a:solidFill>
              <a:srgbClr val="f32129"/>
            </a:solidFill>
            <a:ln w="0">
              <a:noFill/>
            </a:ln>
          </p:spPr>
          <p:style>
            <a:lnRef idx="0"/>
            <a:fillRef idx="0"/>
            <a:effectRef idx="0"/>
            <a:fontRef idx="minor"/>
          </p:style>
        </p:sp>
        <p:sp>
          <p:nvSpPr>
            <p:cNvPr id="841" name="Google Shape;9139;p97"/>
            <p:cNvSpPr/>
            <p:nvPr/>
          </p:nvSpPr>
          <p:spPr>
            <a:xfrm>
              <a:off x="1612800" y="3666960"/>
              <a:ext cx="121320" cy="121680"/>
            </a:xfrm>
            <a:custGeom>
              <a:avLst/>
              <a:gdLst/>
              <a:ahLst/>
              <a:rect l="l" t="t" r="r" b="b"/>
              <a:pathLst>
                <a:path w="2227" h="2240">
                  <a:moveTo>
                    <a:pt x="1107" y="382"/>
                  </a:moveTo>
                  <a:cubicBezTo>
                    <a:pt x="1512" y="382"/>
                    <a:pt x="1858" y="715"/>
                    <a:pt x="1858" y="1120"/>
                  </a:cubicBezTo>
                  <a:cubicBezTo>
                    <a:pt x="1858" y="1525"/>
                    <a:pt x="1512" y="1870"/>
                    <a:pt x="1107" y="1870"/>
                  </a:cubicBezTo>
                  <a:cubicBezTo>
                    <a:pt x="691" y="1870"/>
                    <a:pt x="369" y="1525"/>
                    <a:pt x="369" y="1120"/>
                  </a:cubicBezTo>
                  <a:cubicBezTo>
                    <a:pt x="369" y="703"/>
                    <a:pt x="703" y="382"/>
                    <a:pt x="1107" y="382"/>
                  </a:cubicBezTo>
                  <a:close/>
                  <a:moveTo>
                    <a:pt x="1107" y="1"/>
                  </a:moveTo>
                  <a:cubicBezTo>
                    <a:pt x="500" y="1"/>
                    <a:pt x="0" y="513"/>
                    <a:pt x="0" y="1120"/>
                  </a:cubicBezTo>
                  <a:cubicBezTo>
                    <a:pt x="0" y="1727"/>
                    <a:pt x="500" y="2239"/>
                    <a:pt x="1107" y="2239"/>
                  </a:cubicBezTo>
                  <a:cubicBezTo>
                    <a:pt x="1727" y="2239"/>
                    <a:pt x="2227" y="1727"/>
                    <a:pt x="2227" y="1120"/>
                  </a:cubicBezTo>
                  <a:cubicBezTo>
                    <a:pt x="2227" y="513"/>
                    <a:pt x="1727" y="1"/>
                    <a:pt x="1107" y="1"/>
                  </a:cubicBezTo>
                  <a:close/>
                </a:path>
              </a:pathLst>
            </a:custGeom>
            <a:solidFill>
              <a:srgbClr val="f32129"/>
            </a:solidFill>
            <a:ln w="0">
              <a:noFill/>
            </a:ln>
          </p:spPr>
          <p:style>
            <a:lnRef idx="0"/>
            <a:fillRef idx="0"/>
            <a:effectRef idx="0"/>
            <a:fontRef idx="minor"/>
          </p:style>
        </p:sp>
      </p:grpSp>
      <p:pic>
        <p:nvPicPr>
          <p:cNvPr id="842" name="Picture 237" descr=""/>
          <p:cNvPicPr/>
          <p:nvPr/>
        </p:nvPicPr>
        <p:blipFill>
          <a:blip r:embed="rId4"/>
          <a:stretch/>
        </p:blipFill>
        <p:spPr>
          <a:xfrm>
            <a:off x="3460680" y="3376080"/>
            <a:ext cx="865080" cy="866520"/>
          </a:xfrm>
          <a:prstGeom prst="rect">
            <a:avLst/>
          </a:prstGeom>
          <a:ln w="0">
            <a:noFill/>
          </a:ln>
        </p:spPr>
      </p:pic>
      <p:sp>
        <p:nvSpPr>
          <p:cNvPr id="843"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L’Industrie automobile</a:t>
            </a:r>
            <a:endParaRPr b="0" lang="en-US" sz="3000" spc="-1" strike="noStrike">
              <a:latin typeface="Arial"/>
            </a:endParaRPr>
          </a:p>
        </p:txBody>
      </p:sp>
      <p:sp>
        <p:nvSpPr>
          <p:cNvPr id="844" name="Rectangle 113"/>
          <p:cNvSpPr/>
          <p:nvPr/>
        </p:nvSpPr>
        <p:spPr>
          <a:xfrm>
            <a:off x="1045080" y="2655000"/>
            <a:ext cx="14360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Chiffre d'affaires</a:t>
            </a:r>
            <a:endParaRPr b="0" lang="en-US" sz="1200" spc="-1" strike="noStrike">
              <a:latin typeface="Arial"/>
            </a:endParaRPr>
          </a:p>
        </p:txBody>
      </p:sp>
      <p:sp>
        <p:nvSpPr>
          <p:cNvPr id="845" name="Rectangle 111"/>
          <p:cNvSpPr/>
          <p:nvPr/>
        </p:nvSpPr>
        <p:spPr>
          <a:xfrm>
            <a:off x="3140280" y="265896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Travailleurs</a:t>
            </a:r>
            <a:endParaRPr b="0" lang="en-US" sz="1200" spc="-1" strike="noStrike">
              <a:latin typeface="Arial"/>
            </a:endParaRPr>
          </a:p>
        </p:txBody>
      </p:sp>
      <p:sp>
        <p:nvSpPr>
          <p:cNvPr id="846" name="Rectangle 111"/>
          <p:cNvSpPr/>
          <p:nvPr/>
        </p:nvSpPr>
        <p:spPr>
          <a:xfrm>
            <a:off x="5127120" y="265716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Exportation</a:t>
            </a:r>
            <a:endParaRPr b="0" lang="en-US" sz="1200" spc="-1" strike="noStrike">
              <a:latin typeface="Arial"/>
            </a:endParaRPr>
          </a:p>
        </p:txBody>
      </p:sp>
      <p:sp>
        <p:nvSpPr>
          <p:cNvPr id="847" name="Rectangle 194"/>
          <p:cNvSpPr/>
          <p:nvPr/>
        </p:nvSpPr>
        <p:spPr>
          <a:xfrm>
            <a:off x="1052280" y="4471560"/>
            <a:ext cx="143676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Entreprises</a:t>
            </a:r>
            <a:endParaRPr b="0" lang="en-US" sz="1200" spc="-1" strike="noStrike">
              <a:latin typeface="Arial"/>
            </a:endParaRPr>
          </a:p>
        </p:txBody>
      </p:sp>
      <p:sp>
        <p:nvSpPr>
          <p:cNvPr id="848" name="Rectangle 121"/>
          <p:cNvSpPr/>
          <p:nvPr/>
        </p:nvSpPr>
        <p:spPr>
          <a:xfrm>
            <a:off x="3156120" y="4492080"/>
            <a:ext cx="143784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Centre de R&amp;D</a:t>
            </a:r>
            <a:endParaRPr b="0" lang="en-US" sz="1200" spc="-1" strike="noStrike">
              <a:latin typeface="Arial"/>
            </a:endParaRPr>
          </a:p>
        </p:txBody>
      </p:sp>
      <p:sp>
        <p:nvSpPr>
          <p:cNvPr id="849" name="Rectangle 188"/>
          <p:cNvSpPr/>
          <p:nvPr/>
        </p:nvSpPr>
        <p:spPr>
          <a:xfrm>
            <a:off x="5015880" y="4492080"/>
            <a:ext cx="173088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200" spc="-1" strike="noStrike">
                <a:solidFill>
                  <a:srgbClr val="000000"/>
                </a:solidFill>
                <a:latin typeface="Montserrat"/>
                <a:ea typeface="Myriad Pro"/>
              </a:rPr>
              <a:t>du PIB</a:t>
            </a:r>
            <a:endParaRPr b="0" lang="en-US" sz="1200" spc="-1" strike="noStrike">
              <a:latin typeface="Arial"/>
            </a:endParaRPr>
          </a:p>
        </p:txBody>
      </p:sp>
    </p:spTree>
  </p:cSld>
  <mc:AlternateContent>
    <mc:Choice Requires="p14">
      <p:transition p14:dur="10"/>
    </mc:Choice>
    <mc:Fallback>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54" name="Picture 3" descr=""/>
          <p:cNvPicPr/>
          <p:nvPr/>
        </p:nvPicPr>
        <p:blipFill>
          <a:blip r:embed="rId1"/>
          <a:stretch/>
        </p:blipFill>
        <p:spPr>
          <a:xfrm>
            <a:off x="7874280" y="0"/>
            <a:ext cx="1196640" cy="857520"/>
          </a:xfrm>
          <a:prstGeom prst="rect">
            <a:avLst/>
          </a:prstGeom>
          <a:ln w="0">
            <a:noFill/>
          </a:ln>
        </p:spPr>
      </p:pic>
      <p:sp>
        <p:nvSpPr>
          <p:cNvPr id="455" name="Google Shape;252;p41"/>
          <p:cNvSpPr/>
          <p:nvPr/>
        </p:nvSpPr>
        <p:spPr>
          <a:xfrm>
            <a:off x="2066760" y="191880"/>
            <a:ext cx="3687840" cy="665640"/>
          </a:xfrm>
          <a:prstGeom prst="rect">
            <a:avLst/>
          </a:prstGeom>
          <a:noFill/>
          <a:ln w="0">
            <a:noFill/>
          </a:ln>
        </p:spPr>
        <p:style>
          <a:lnRef idx="0"/>
          <a:fillRef idx="0"/>
          <a:effectRef idx="0"/>
          <a:fontRef idx="minor"/>
        </p:style>
        <p:txBody>
          <a:bodyPr tIns="91440" bIns="91440" anchor="t">
            <a:noAutofit/>
          </a:bodyPr>
          <a:p>
            <a:pPr>
              <a:lnSpc>
                <a:spcPct val="90000"/>
              </a:lnSpc>
              <a:buNone/>
            </a:pPr>
            <a:r>
              <a:rPr b="0" lang="en-US" sz="3000" spc="-1" strike="noStrike">
                <a:solidFill>
                  <a:srgbClr val="000000"/>
                </a:solidFill>
                <a:latin typeface="Montserrat"/>
                <a:ea typeface="Verdana"/>
              </a:rPr>
              <a:t>À propos de nous</a:t>
            </a:r>
            <a:endParaRPr b="0" lang="en-US" sz="3000" spc="-1" strike="noStrike">
              <a:latin typeface="Arial"/>
            </a:endParaRPr>
          </a:p>
        </p:txBody>
      </p:sp>
      <p:sp>
        <p:nvSpPr>
          <p:cNvPr id="456" name="Google Shape;253;p41"/>
          <p:cNvSpPr/>
          <p:nvPr/>
        </p:nvSpPr>
        <p:spPr>
          <a:xfrm>
            <a:off x="2066760" y="1137600"/>
            <a:ext cx="5773320" cy="4214160"/>
          </a:xfrm>
          <a:prstGeom prst="rect">
            <a:avLst/>
          </a:prstGeom>
          <a:noFill/>
          <a:ln w="0">
            <a:noFill/>
          </a:ln>
        </p:spPr>
        <p:style>
          <a:lnRef idx="0"/>
          <a:fillRef idx="0"/>
          <a:effectRef idx="0"/>
          <a:fontRef idx="minor"/>
        </p:style>
        <p:txBody>
          <a:bodyPr tIns="91440" bIns="91440" anchor="t">
            <a:noAutofit/>
          </a:bodyPr>
          <a:p>
            <a:pPr>
              <a:lnSpc>
                <a:spcPct val="90000"/>
              </a:lnSpc>
              <a:spcBef>
                <a:spcPts val="751"/>
              </a:spcBef>
              <a:spcAft>
                <a:spcPts val="799"/>
              </a:spcAft>
              <a:buNone/>
              <a:tabLst>
                <a:tab algn="l" pos="0"/>
              </a:tabLst>
            </a:pPr>
            <a:r>
              <a:rPr b="0" lang="en-US" sz="1400" spc="-1" strike="noStrike">
                <a:solidFill>
                  <a:srgbClr val="000000"/>
                </a:solidFill>
                <a:latin typeface="Montserrat"/>
                <a:ea typeface="Verdana"/>
              </a:rPr>
              <a:t>Guichet unique</a:t>
            </a:r>
            <a:endParaRPr b="0" lang="en-US" sz="1400" spc="-1" strike="noStrike">
              <a:latin typeface="Arial"/>
            </a:endParaRPr>
          </a:p>
          <a:p>
            <a:pPr>
              <a:lnSpc>
                <a:spcPct val="90000"/>
              </a:lnSpc>
              <a:spcBef>
                <a:spcPts val="751"/>
              </a:spcBef>
              <a:spcAft>
                <a:spcPts val="799"/>
              </a:spcAft>
              <a:buNone/>
              <a:tabLst>
                <a:tab algn="l" pos="0"/>
              </a:tabLst>
            </a:pPr>
            <a:r>
              <a:rPr b="0" lang="fr-FR" sz="1400" spc="-1" strike="noStrike">
                <a:solidFill>
                  <a:srgbClr val="000000"/>
                </a:solidFill>
                <a:latin typeface="Montserrat"/>
                <a:ea typeface="Verdana"/>
              </a:rPr>
              <a:t>Promouvoir la Bulgarie en tant que destination attractive pour les entreprises</a:t>
            </a:r>
            <a:r>
              <a:rPr b="0" lang="en-US" sz="1400" spc="-1" strike="noStrike">
                <a:solidFill>
                  <a:srgbClr val="000000"/>
                </a:solidFill>
                <a:latin typeface="Montserrat"/>
                <a:ea typeface="Verdana"/>
              </a:rPr>
              <a:t> </a:t>
            </a:r>
            <a:endParaRPr b="0" lang="en-US" sz="1400" spc="-1" strike="noStrike">
              <a:latin typeface="Arial"/>
            </a:endParaRPr>
          </a:p>
          <a:p>
            <a:pPr>
              <a:lnSpc>
                <a:spcPct val="90000"/>
              </a:lnSpc>
              <a:spcBef>
                <a:spcPts val="751"/>
              </a:spcBef>
              <a:spcAft>
                <a:spcPts val="799"/>
              </a:spcAft>
              <a:buNone/>
              <a:tabLst>
                <a:tab algn="l" pos="0"/>
              </a:tabLst>
            </a:pPr>
            <a:r>
              <a:rPr b="0" lang="fr-FR" sz="1400" spc="-1" strike="noStrike">
                <a:solidFill>
                  <a:srgbClr val="000000"/>
                </a:solidFill>
                <a:latin typeface="Montserrat"/>
                <a:ea typeface="Verdana"/>
              </a:rPr>
              <a:t>Fournir des informations détaillées sur l'environnement commercial bulgare</a:t>
            </a:r>
            <a:endParaRPr b="0" lang="en-US" sz="1400" spc="-1" strike="noStrike">
              <a:latin typeface="Arial"/>
            </a:endParaRPr>
          </a:p>
          <a:p>
            <a:pPr>
              <a:lnSpc>
                <a:spcPct val="90000"/>
              </a:lnSpc>
              <a:spcBef>
                <a:spcPts val="751"/>
              </a:spcBef>
              <a:spcAft>
                <a:spcPts val="799"/>
              </a:spcAft>
              <a:buNone/>
              <a:tabLst>
                <a:tab algn="l" pos="0"/>
              </a:tabLst>
            </a:pPr>
            <a:r>
              <a:rPr b="0" lang="fr-FR" sz="1400" spc="-1" strike="noStrike">
                <a:solidFill>
                  <a:srgbClr val="000000"/>
                </a:solidFill>
                <a:latin typeface="Montserrat"/>
                <a:ea typeface="Verdana"/>
              </a:rPr>
              <a:t>Aider les investisseurs au cours de leur processus d'évaluation du pays, en mettant les entreprises en contact avec les institutions gouvernementales</a:t>
            </a:r>
            <a:r>
              <a:rPr b="0" lang="en-US" sz="1400" spc="-1" strike="noStrike">
                <a:solidFill>
                  <a:srgbClr val="000000"/>
                </a:solidFill>
                <a:latin typeface="Montserrat"/>
                <a:ea typeface="Verdana"/>
              </a:rPr>
              <a:t> </a:t>
            </a:r>
            <a:endParaRPr b="0" lang="en-US" sz="1400" spc="-1" strike="noStrike">
              <a:latin typeface="Arial"/>
            </a:endParaRPr>
          </a:p>
          <a:p>
            <a:pPr>
              <a:lnSpc>
                <a:spcPct val="90000"/>
              </a:lnSpc>
              <a:spcBef>
                <a:spcPts val="751"/>
              </a:spcBef>
              <a:spcAft>
                <a:spcPts val="799"/>
              </a:spcAft>
              <a:buNone/>
              <a:tabLst>
                <a:tab algn="l" pos="0"/>
              </a:tabLst>
            </a:pPr>
            <a:r>
              <a:rPr b="0" lang="fr-FR" sz="1400" spc="-1" strike="noStrike">
                <a:solidFill>
                  <a:srgbClr val="000000"/>
                </a:solidFill>
                <a:latin typeface="Montserrat"/>
                <a:ea typeface="Verdana"/>
              </a:rPr>
              <a:t>Procédure de certification et demande d'incitations</a:t>
            </a:r>
            <a:endParaRPr b="0" lang="en-US" sz="1400" spc="-1" strike="noStrike">
              <a:latin typeface="Arial"/>
            </a:endParaRPr>
          </a:p>
          <a:p>
            <a:pPr>
              <a:lnSpc>
                <a:spcPct val="90000"/>
              </a:lnSpc>
              <a:spcBef>
                <a:spcPts val="751"/>
              </a:spcBef>
              <a:spcAft>
                <a:spcPts val="799"/>
              </a:spcAft>
              <a:buNone/>
              <a:tabLst>
                <a:tab algn="l" pos="0"/>
              </a:tabLst>
            </a:pPr>
            <a:r>
              <a:rPr b="0" lang="fr-FR" sz="1400" spc="-1" strike="noStrike">
                <a:solidFill>
                  <a:srgbClr val="000000"/>
                </a:solidFill>
                <a:latin typeface="Montserrat"/>
                <a:ea typeface="Verdana"/>
              </a:rPr>
              <a:t>Soutien dans le processus de mise en œuvre du projet d'investissement, soutien post-investissement</a:t>
            </a:r>
            <a:endParaRPr b="0" lang="en-US" sz="1400" spc="-1" strike="noStrike">
              <a:latin typeface="Arial"/>
            </a:endParaRPr>
          </a:p>
          <a:p>
            <a:pPr>
              <a:lnSpc>
                <a:spcPct val="90000"/>
              </a:lnSpc>
              <a:spcBef>
                <a:spcPts val="751"/>
              </a:spcBef>
              <a:buNone/>
              <a:tabLst>
                <a:tab algn="l" pos="0"/>
              </a:tabLst>
            </a:pPr>
            <a:endParaRPr b="0" lang="en-US" sz="1400" spc="-1" strike="noStrike">
              <a:latin typeface="Arial"/>
            </a:endParaRPr>
          </a:p>
          <a:p>
            <a:pPr>
              <a:lnSpc>
                <a:spcPct val="90000"/>
              </a:lnSpc>
              <a:buNone/>
              <a:tabLst>
                <a:tab algn="l" pos="0"/>
              </a:tabLst>
            </a:pPr>
            <a:endParaRPr b="0" lang="en-US" sz="1400" spc="-1" strike="noStrike">
              <a:latin typeface="Arial"/>
            </a:endParaRPr>
          </a:p>
        </p:txBody>
      </p:sp>
      <p:sp>
        <p:nvSpPr>
          <p:cNvPr id="457" name="Chevron 8"/>
          <p:cNvSpPr/>
          <p:nvPr/>
        </p:nvSpPr>
        <p:spPr>
          <a:xfrm>
            <a:off x="1789560" y="135324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58" name="Chevron 10"/>
          <p:cNvSpPr/>
          <p:nvPr/>
        </p:nvSpPr>
        <p:spPr>
          <a:xfrm>
            <a:off x="1790280" y="176868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59" name="Chevron 12"/>
          <p:cNvSpPr/>
          <p:nvPr/>
        </p:nvSpPr>
        <p:spPr>
          <a:xfrm>
            <a:off x="1789560" y="233064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60" name="Chevron 12"/>
          <p:cNvSpPr/>
          <p:nvPr/>
        </p:nvSpPr>
        <p:spPr>
          <a:xfrm>
            <a:off x="1789560" y="295632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61" name="Chevron 12"/>
          <p:cNvSpPr/>
          <p:nvPr/>
        </p:nvSpPr>
        <p:spPr>
          <a:xfrm>
            <a:off x="1789560" y="370656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62" name="Chevron 12"/>
          <p:cNvSpPr/>
          <p:nvPr/>
        </p:nvSpPr>
        <p:spPr>
          <a:xfrm>
            <a:off x="1790280" y="4109400"/>
            <a:ext cx="182520" cy="14904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0" name="Rectangle 7"/>
          <p:cNvSpPr/>
          <p:nvPr/>
        </p:nvSpPr>
        <p:spPr>
          <a:xfrm>
            <a:off x="0" y="441360"/>
            <a:ext cx="9143640" cy="438120"/>
          </a:xfrm>
          <a:prstGeom prst="rect">
            <a:avLst/>
          </a:prstGeom>
          <a:noFill/>
          <a:ln w="0">
            <a:noFill/>
          </a:ln>
        </p:spPr>
        <p:style>
          <a:lnRef idx="0"/>
          <a:fillRef idx="0"/>
          <a:effectRef idx="0"/>
          <a:fontRef idx="minor"/>
        </p:style>
        <p:txBody>
          <a:bodyPr lIns="68760" rIns="68760" tIns="34200" bIns="34200" anchor="ctr">
            <a:noAutofit/>
          </a:bodyPr>
          <a:p>
            <a:pPr algn="ctr">
              <a:lnSpc>
                <a:spcPct val="100000"/>
              </a:lnSpc>
              <a:buNone/>
            </a:pPr>
            <a:r>
              <a:rPr b="1" lang="en-US" sz="1400" spc="-114" strike="noStrike">
                <a:solidFill>
                  <a:srgbClr val="cd8f2b"/>
                </a:solidFill>
                <a:latin typeface="Montserrat"/>
                <a:ea typeface="Roboto Light"/>
              </a:rPr>
              <a:t>80 % DES CAPTEURS </a:t>
            </a:r>
            <a:r>
              <a:rPr b="0" lang="fr-FR" sz="1400" spc="-114" strike="noStrike">
                <a:solidFill>
                  <a:srgbClr val="404040"/>
                </a:solidFill>
                <a:latin typeface="Montserrat"/>
                <a:ea typeface="Roboto Light"/>
              </a:rPr>
              <a:t>DE TOUTES LES VOITURES EUROPÉENNES SONT FABRIQUÉS EN BULGARIE</a:t>
            </a:r>
            <a:endParaRPr b="0" lang="en-US" sz="1400" spc="-1" strike="noStrike">
              <a:latin typeface="Arial"/>
            </a:endParaRPr>
          </a:p>
        </p:txBody>
      </p:sp>
      <p:sp>
        <p:nvSpPr>
          <p:cNvPr id="851" name="Pentagon 44"/>
          <p:cNvSpPr/>
          <p:nvPr/>
        </p:nvSpPr>
        <p:spPr>
          <a:xfrm>
            <a:off x="0" y="4704840"/>
            <a:ext cx="9143640" cy="441720"/>
          </a:xfrm>
          <a:prstGeom prst="rect">
            <a:avLst/>
          </a:prstGeom>
          <a:solidFill>
            <a:srgbClr val="414b58"/>
          </a:solidFill>
          <a:ln>
            <a:noFill/>
          </a:ln>
        </p:spPr>
        <p:style>
          <a:lnRef idx="2">
            <a:schemeClr val="accent1">
              <a:shade val="50000"/>
            </a:schemeClr>
          </a:lnRef>
          <a:fillRef idx="1">
            <a:schemeClr val="accent1"/>
          </a:fillRef>
          <a:effectRef idx="0">
            <a:schemeClr val="accent1"/>
          </a:effectRef>
          <a:fontRef idx="minor"/>
        </p:style>
      </p:sp>
      <p:sp>
        <p:nvSpPr>
          <p:cNvPr id="852" name="Текстово поле 1"/>
          <p:cNvSpPr/>
          <p:nvPr/>
        </p:nvSpPr>
        <p:spPr>
          <a:xfrm>
            <a:off x="360" y="4133520"/>
            <a:ext cx="9143640" cy="1013040"/>
          </a:xfrm>
          <a:prstGeom prst="rect">
            <a:avLst/>
          </a:prstGeom>
          <a:noFill/>
          <a:ln w="0">
            <a:noFill/>
          </a:ln>
        </p:spPr>
        <p:style>
          <a:lnRef idx="0"/>
          <a:fillRef idx="0"/>
          <a:effectRef idx="0"/>
          <a:fontRef idx="minor"/>
        </p:style>
        <p:txBody>
          <a:bodyPr lIns="90000" rIns="90000" tIns="45000" bIns="45000" anchor="t">
            <a:spAutoFit/>
          </a:bodyPr>
          <a:p>
            <a:pPr algn="ctr">
              <a:lnSpc>
                <a:spcPts val="7265"/>
              </a:lnSpc>
              <a:buNone/>
            </a:pPr>
            <a:r>
              <a:rPr b="0" i="1" lang="fr-FR" sz="1200" spc="145" strike="noStrike">
                <a:solidFill>
                  <a:srgbClr val="ffffff"/>
                </a:solidFill>
                <a:latin typeface="Montserrat"/>
                <a:ea typeface="Arial"/>
              </a:rPr>
              <a:t>L‘INDUSTRIE AUTOMOBILE EST LE SECTEUR EN PLEIN ESSOR DE L'INDUSTRIE EN BULGARIE</a:t>
            </a:r>
            <a:endParaRPr b="0" lang="en-US" sz="1200" spc="-1" strike="noStrike">
              <a:latin typeface="Arial"/>
            </a:endParaRPr>
          </a:p>
        </p:txBody>
      </p:sp>
      <p:pic>
        <p:nvPicPr>
          <p:cNvPr id="853" name="Picture 48" descr=""/>
          <p:cNvPicPr/>
          <p:nvPr/>
        </p:nvPicPr>
        <p:blipFill>
          <a:blip r:embed="rId1">
            <a:extLst>
              <a:ext uri="{BEBA8EAE-BF5A-486C-A8C5-ECC9F3942E4B}">
                <a14:imgProps xmlns:a14="http://schemas.microsoft.com/office/drawing/2010/main">
                  <a14:imgLayer r:embed="rId2">
                    <a14:imgEffect>
                      <a14:saturation sat="200000"/>
                    </a14:imgEffect>
                  </a14:imgLayer>
                </a14:imgProps>
              </a:ext>
            </a:extLst>
          </a:blip>
          <a:stretch/>
        </p:blipFill>
        <p:spPr>
          <a:xfrm>
            <a:off x="743400" y="879840"/>
            <a:ext cx="7287120" cy="3647880"/>
          </a:xfrm>
          <a:prstGeom prst="rect">
            <a:avLst/>
          </a:prstGeom>
          <a:ln w="0">
            <a:noFill/>
          </a:ln>
        </p:spPr>
      </p:pic>
    </p:spTree>
  </p:cSld>
  <mc:AlternateContent>
    <mc:Choice Requires="p14">
      <p:transition p14:dur="10"/>
    </mc:Choice>
    <mc:Fallback>
      <p:transition/>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4" name="Picture 1" descr=""/>
          <p:cNvPicPr/>
          <p:nvPr/>
        </p:nvPicPr>
        <p:blipFill>
          <a:blip r:embed="rId1"/>
          <a:srcRect l="0" t="10235" r="0" b="0"/>
          <a:stretch/>
        </p:blipFill>
        <p:spPr>
          <a:xfrm>
            <a:off x="0" y="-7920"/>
            <a:ext cx="9143640" cy="5151240"/>
          </a:xfrm>
          <a:prstGeom prst="rect">
            <a:avLst/>
          </a:prstGeom>
          <a:ln w="0">
            <a:noFill/>
          </a:ln>
        </p:spPr>
      </p:pic>
      <p:sp>
        <p:nvSpPr>
          <p:cNvPr id="855" name="Правоъгълник 4"/>
          <p:cNvSpPr/>
          <p:nvPr/>
        </p:nvSpPr>
        <p:spPr>
          <a:xfrm>
            <a:off x="7732440" y="-51480"/>
            <a:ext cx="1427040" cy="1096920"/>
          </a:xfrm>
          <a:prstGeom prst="rect">
            <a:avLst/>
          </a:prstGeom>
          <a:solidFill>
            <a:srgbClr val="caebfc"/>
          </a:solidFill>
          <a:ln>
            <a:noFill/>
          </a:ln>
        </p:spPr>
        <p:style>
          <a:lnRef idx="2">
            <a:schemeClr val="accent1">
              <a:shade val="50000"/>
            </a:schemeClr>
          </a:lnRef>
          <a:fillRef idx="1">
            <a:schemeClr val="accent1"/>
          </a:fillRef>
          <a:effectRef idx="0">
            <a:schemeClr val="accent1"/>
          </a:effectRef>
          <a:fontRef idx="minor"/>
        </p:style>
      </p:sp>
      <p:sp>
        <p:nvSpPr>
          <p:cNvPr id="856"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1" lang="en-US" sz="3000" spc="-1" strike="noStrike">
                <a:solidFill>
                  <a:srgbClr val="2278bb"/>
                </a:solidFill>
                <a:latin typeface="Montserrat"/>
                <a:ea typeface="Arial"/>
              </a:rPr>
              <a:t>Carte de l'industrie automobile bulgare </a:t>
            </a:r>
            <a:endParaRPr b="0" lang="en-US" sz="3000" spc="-1" strike="noStrike">
              <a:latin typeface="Arial"/>
            </a:endParaRPr>
          </a:p>
          <a:p>
            <a:pPr algn="ctr">
              <a:lnSpc>
                <a:spcPct val="100000"/>
              </a:lnSpc>
              <a:buNone/>
            </a:pPr>
            <a:r>
              <a:rPr b="1" lang="en-US" sz="3000" spc="-1" strike="noStrike">
                <a:solidFill>
                  <a:srgbClr val="2278bb"/>
                </a:solidFill>
                <a:latin typeface="Montserrat"/>
                <a:ea typeface="Arial"/>
              </a:rPr>
              <a:t>en 2000</a:t>
            </a:r>
            <a:endParaRPr b="0" lang="en-US" sz="3000" spc="-1" strike="noStrike">
              <a:latin typeface="Arial"/>
            </a:endParaRPr>
          </a:p>
        </p:txBody>
      </p:sp>
    </p:spTree>
  </p:cSld>
  <mc:AlternateContent>
    <mc:Choice Requires="p14">
      <p:transition p14:dur="10"/>
    </mc:Choice>
    <mc:Fallback>
      <p:transition/>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7" name="PlaceHolder 1"/>
          <p:cNvSpPr>
            <a:spLocks noGrp="1"/>
          </p:cNvSpPr>
          <p:nvPr>
            <p:ph type="dt" idx="25"/>
          </p:nvPr>
        </p:nvSpPr>
        <p:spPr>
          <a:xfrm>
            <a:off x="628560" y="4767120"/>
            <a:ext cx="2057040" cy="273600"/>
          </a:xfrm>
          <a:prstGeom prst="rect">
            <a:avLst/>
          </a:prstGeom>
          <a:noFill/>
          <a:ln w="0">
            <a:noFill/>
          </a:ln>
        </p:spPr>
        <p:txBody>
          <a:bodyPr anchor="ctr">
            <a:noAutofit/>
          </a:bodyPr>
          <a:lstStyle>
            <a:lvl1pPr>
              <a:lnSpc>
                <a:spcPct val="100000"/>
              </a:lnSpc>
              <a:buNone/>
              <a:defRPr b="0" lang="bg-BG" sz="900" spc="-1" strike="noStrike">
                <a:solidFill>
                  <a:srgbClr val="8b8b8b"/>
                </a:solidFill>
                <a:latin typeface="Arial"/>
                <a:ea typeface="Arial"/>
              </a:defRPr>
            </a:lvl1pPr>
          </a:lstStyle>
          <a:p>
            <a:pPr>
              <a:lnSpc>
                <a:spcPct val="100000"/>
              </a:lnSpc>
              <a:buNone/>
            </a:pPr>
            <a:r>
              <a:rPr b="0" lang="bg-BG" sz="900" spc="-1" strike="noStrike">
                <a:solidFill>
                  <a:srgbClr val="8b8b8b"/>
                </a:solidFill>
                <a:latin typeface="Arial"/>
                <a:ea typeface="Arial"/>
              </a:rPr>
              <a:t>08.11.2017 г.</a:t>
            </a:r>
            <a:endParaRPr b="0" lang="en-US" sz="900" spc="-1" strike="noStrike">
              <a:latin typeface="Times New Roman"/>
            </a:endParaRPr>
          </a:p>
        </p:txBody>
      </p:sp>
      <p:pic>
        <p:nvPicPr>
          <p:cNvPr id="858" name="Picture 7" descr=""/>
          <p:cNvPicPr/>
          <p:nvPr/>
        </p:nvPicPr>
        <p:blipFill>
          <a:blip r:embed="rId1"/>
          <a:stretch/>
        </p:blipFill>
        <p:spPr>
          <a:xfrm>
            <a:off x="0" y="0"/>
            <a:ext cx="9143640" cy="5562720"/>
          </a:xfrm>
          <a:prstGeom prst="rect">
            <a:avLst/>
          </a:prstGeom>
          <a:ln w="0">
            <a:noFill/>
          </a:ln>
        </p:spPr>
      </p:pic>
      <p:sp>
        <p:nvSpPr>
          <p:cNvPr id="859"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1" lang="en-US" sz="3000" spc="-1" strike="noStrike">
                <a:solidFill>
                  <a:srgbClr val="2278bb"/>
                </a:solidFill>
                <a:latin typeface="Montserrat"/>
                <a:ea typeface="Arial"/>
              </a:rPr>
              <a:t>Carte de l'industrie automobile bulgare </a:t>
            </a:r>
            <a:endParaRPr b="0" lang="en-US" sz="3000" spc="-1" strike="noStrike">
              <a:latin typeface="Arial"/>
            </a:endParaRPr>
          </a:p>
          <a:p>
            <a:pPr algn="ctr">
              <a:lnSpc>
                <a:spcPct val="100000"/>
              </a:lnSpc>
              <a:buNone/>
            </a:pPr>
            <a:r>
              <a:rPr b="1" lang="en-US" sz="3000" spc="-1" strike="noStrike">
                <a:solidFill>
                  <a:srgbClr val="2278bb"/>
                </a:solidFill>
                <a:latin typeface="Montserrat"/>
                <a:ea typeface="Arial"/>
              </a:rPr>
              <a:t>en 2024</a:t>
            </a:r>
            <a:endParaRPr b="0" lang="en-US" sz="3000" spc="-1" strike="noStrike">
              <a:latin typeface="Arial"/>
            </a:endParaRPr>
          </a:p>
        </p:txBody>
      </p:sp>
      <p:sp>
        <p:nvSpPr>
          <p:cNvPr id="3" name="PlaceHolder 2"/>
          <p:cNvSpPr>
            <a:spLocks noGrp="1"/>
          </p:cNvSpPr>
          <p:nvPr>
            <p:ph type="ftr" idx="12"/>
          </p:nvPr>
        </p:nvSpPr>
        <p:spPr/>
        <p:txBody>
          <a:bodyPr/>
          <a:p>
            <a:r>
              <a:t>www.Automotive.bg</a:t>
            </a:r>
          </a:p>
        </p:txBody>
      </p:sp>
    </p:spTree>
  </p:cSld>
  <mc:AlternateContent>
    <mc:Choice Requires="p14">
      <p:transition p14:dur="10"/>
    </mc:Choice>
    <mc:Fallback>
      <p:transition/>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0" name="PlaceHolder 1"/>
          <p:cNvSpPr>
            <a:spLocks noGrp="1"/>
          </p:cNvSpPr>
          <p:nvPr>
            <p:ph type="sldNum" idx="26"/>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820" spc="-1" strike="noStrike">
                <a:solidFill>
                  <a:srgbClr val="8b8b8b"/>
                </a:solidFill>
                <a:latin typeface="Calibri"/>
              </a:defRPr>
            </a:lvl1pPr>
          </a:lstStyle>
          <a:p>
            <a:pPr algn="ctr">
              <a:lnSpc>
                <a:spcPct val="100000"/>
              </a:lnSpc>
              <a:buNone/>
            </a:pPr>
            <a:fld id="{0EF1900A-52C8-4D7A-9D62-15251077F3AA}" type="slidenum">
              <a:rPr b="0" lang="en-US" sz="820" spc="-1" strike="noStrike">
                <a:solidFill>
                  <a:srgbClr val="8b8b8b"/>
                </a:solidFill>
                <a:latin typeface="Calibri"/>
              </a:rPr>
              <a:t>&lt;number&gt;</a:t>
            </a:fld>
            <a:endParaRPr b="0" lang="en-US" sz="820" spc="-1" strike="noStrike">
              <a:latin typeface="Times New Roman"/>
            </a:endParaRPr>
          </a:p>
        </p:txBody>
      </p:sp>
      <p:pic>
        <p:nvPicPr>
          <p:cNvPr id="861" name="Picture Placeholder 2" descr=""/>
          <p:cNvPicPr/>
          <p:nvPr/>
        </p:nvPicPr>
        <p:blipFill>
          <a:blip r:embed="rId1"/>
          <a:stretch/>
        </p:blipFill>
        <p:spPr>
          <a:xfrm>
            <a:off x="0" y="0"/>
            <a:ext cx="9143640" cy="5143320"/>
          </a:xfrm>
          <a:prstGeom prst="rect">
            <a:avLst/>
          </a:prstGeom>
          <a:ln w="0">
            <a:noFill/>
          </a:ln>
        </p:spPr>
      </p:pic>
      <p:sp>
        <p:nvSpPr>
          <p:cNvPr id="862" name="Rectangle 5"/>
          <p:cNvSpPr/>
          <p:nvPr/>
        </p:nvSpPr>
        <p:spPr>
          <a:xfrm>
            <a:off x="0" y="0"/>
            <a:ext cx="9143640" cy="5143320"/>
          </a:xfrm>
          <a:prstGeom prst="rect">
            <a:avLst/>
          </a:prstGeom>
          <a:gradFill rotWithShape="0">
            <a:gsLst>
              <a:gs pos="0">
                <a:srgbClr val="44546a">
                  <a:alpha val="91372"/>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863" name="Rectangle 6"/>
          <p:cNvSpPr/>
          <p:nvPr/>
        </p:nvSpPr>
        <p:spPr>
          <a:xfrm>
            <a:off x="175320" y="2390760"/>
            <a:ext cx="877320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en-US" sz="3600" spc="-114" strike="noStrike">
                <a:solidFill>
                  <a:srgbClr val="ffffff"/>
                </a:solidFill>
                <a:latin typeface="Montserrat"/>
                <a:ea typeface="Roboto"/>
              </a:rPr>
              <a:t>INGÉNIERIE MÉCANIQUE</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864" name="Group 7"/>
          <p:cNvGrpSpPr/>
          <p:nvPr/>
        </p:nvGrpSpPr>
        <p:grpSpPr>
          <a:xfrm>
            <a:off x="3788280" y="-6120"/>
            <a:ext cx="5355360" cy="1955160"/>
            <a:chOff x="3788280" y="-6120"/>
            <a:chExt cx="5355360" cy="1955160"/>
          </a:xfrm>
        </p:grpSpPr>
        <p:sp>
          <p:nvSpPr>
            <p:cNvPr id="865" name="Freeform 8"/>
            <p:cNvSpPr/>
            <p:nvPr/>
          </p:nvSpPr>
          <p:spPr>
            <a:xfrm flipV="1">
              <a:off x="4407120" y="-648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66" name="Isosceles Triangle 9"/>
            <p:cNvSpPr/>
            <p:nvPr/>
          </p:nvSpPr>
          <p:spPr>
            <a:xfrm flipV="1">
              <a:off x="3788280" y="-648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7" name="Rectangle 12"/>
          <p:cNvSpPr/>
          <p:nvPr/>
        </p:nvSpPr>
        <p:spPr>
          <a:xfrm>
            <a:off x="1432440" y="2463840"/>
            <a:ext cx="1971720" cy="765360"/>
          </a:xfrm>
          <a:prstGeom prst="rect">
            <a:avLst/>
          </a:prstGeom>
          <a:noFill/>
          <a:ln w="28575">
            <a:solidFill>
              <a:srgbClr val="2278bb"/>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1" lang="en-US" sz="1400" spc="-1" strike="noStrike">
                <a:solidFill>
                  <a:srgbClr val="000000"/>
                </a:solidFill>
                <a:latin typeface="Montserrat"/>
                <a:ea typeface="Arial"/>
              </a:rPr>
              <a:t>32 000+</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EMPLOYÉS</a:t>
            </a:r>
            <a:endParaRPr b="0" lang="en-US" sz="1400" spc="-1" strike="noStrike">
              <a:latin typeface="Arial"/>
            </a:endParaRPr>
          </a:p>
        </p:txBody>
      </p:sp>
      <p:sp>
        <p:nvSpPr>
          <p:cNvPr id="868" name="Snip Same Side Corner Rectangle 13"/>
          <p:cNvSpPr/>
          <p:nvPr/>
        </p:nvSpPr>
        <p:spPr>
          <a:xfrm>
            <a:off x="1432440" y="1531080"/>
            <a:ext cx="1971720" cy="765360"/>
          </a:xfrm>
          <a:prstGeom prst="snip2SameRect">
            <a:avLst>
              <a:gd name="adj1" fmla="val 16667"/>
              <a:gd name="adj2" fmla="val 0"/>
            </a:avLst>
          </a:prstGeom>
          <a:noFill/>
          <a:ln w="28575">
            <a:solidFill>
              <a:srgbClr val="2278bb"/>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1" lang="en-US" sz="1400" spc="-1" strike="noStrike">
                <a:solidFill>
                  <a:srgbClr val="000000"/>
                </a:solidFill>
                <a:latin typeface="Montserrat"/>
                <a:ea typeface="Arial"/>
              </a:rPr>
              <a:t>950+</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ENTREPRISES</a:t>
            </a:r>
            <a:endParaRPr b="0" lang="en-US" sz="1400" spc="-1" strike="noStrike">
              <a:latin typeface="Arial"/>
            </a:endParaRPr>
          </a:p>
        </p:txBody>
      </p:sp>
      <p:sp>
        <p:nvSpPr>
          <p:cNvPr id="869" name="TextBox 2"/>
          <p:cNvSpPr/>
          <p:nvPr/>
        </p:nvSpPr>
        <p:spPr>
          <a:xfrm>
            <a:off x="1340640" y="3396600"/>
            <a:ext cx="2154960" cy="942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fr-FR" sz="1400" spc="-1" strike="noStrike">
                <a:solidFill>
                  <a:srgbClr val="000000"/>
                </a:solidFill>
                <a:latin typeface="Montserrat"/>
                <a:ea typeface="Arial"/>
              </a:rPr>
              <a:t>PRODUCTION D'UNE VALEUR DE PLUS DE </a:t>
            </a:r>
            <a:r>
              <a:rPr b="1" lang="en-US" sz="1400" spc="-1" strike="noStrike">
                <a:solidFill>
                  <a:srgbClr val="000000"/>
                </a:solidFill>
                <a:latin typeface="Montserrat"/>
                <a:ea typeface="Arial"/>
              </a:rPr>
              <a:t>EUR 1.5 milliard</a:t>
            </a:r>
            <a:endParaRPr b="0" lang="en-US" sz="1400" spc="-1" strike="noStrike">
              <a:latin typeface="Arial"/>
            </a:endParaRPr>
          </a:p>
          <a:p>
            <a:pPr>
              <a:lnSpc>
                <a:spcPct val="100000"/>
              </a:lnSpc>
              <a:buNone/>
            </a:pPr>
            <a:endParaRPr b="0" lang="en-US" sz="1400" spc="-1" strike="noStrike">
              <a:latin typeface="Arial"/>
            </a:endParaRPr>
          </a:p>
        </p:txBody>
      </p:sp>
      <p:pic>
        <p:nvPicPr>
          <p:cNvPr id="870" name="Picture 51" descr=""/>
          <p:cNvPicPr/>
          <p:nvPr/>
        </p:nvPicPr>
        <p:blipFill>
          <a:blip r:embed="rId1"/>
          <a:srcRect l="0" t="25936" r="0" b="12777"/>
          <a:stretch/>
        </p:blipFill>
        <p:spPr>
          <a:xfrm>
            <a:off x="4563000" y="1579680"/>
            <a:ext cx="3713400" cy="1146240"/>
          </a:xfrm>
          <a:prstGeom prst="rect">
            <a:avLst/>
          </a:prstGeom>
          <a:ln w="38100">
            <a:solidFill>
              <a:srgbClr val="2278bb"/>
            </a:solidFill>
            <a:round/>
          </a:ln>
        </p:spPr>
      </p:pic>
      <p:sp>
        <p:nvSpPr>
          <p:cNvPr id="871" name="Rectangle 52"/>
          <p:cNvSpPr/>
          <p:nvPr/>
        </p:nvSpPr>
        <p:spPr>
          <a:xfrm>
            <a:off x="4563000" y="1579680"/>
            <a:ext cx="1635480" cy="1146240"/>
          </a:xfrm>
          <a:prstGeom prst="rect">
            <a:avLst/>
          </a:prstGeom>
          <a:gradFill rotWithShape="0">
            <a:gsLst>
              <a:gs pos="0">
                <a:srgbClr val="44546a"/>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400" spc="-1" strike="noStrike">
                <a:solidFill>
                  <a:srgbClr val="f2f2f2"/>
                </a:solidFill>
                <a:latin typeface="Montserrat"/>
                <a:ea typeface="Arial"/>
              </a:rPr>
              <a:t>EUR 1.2 milliard (4% du total des exportations)</a:t>
            </a:r>
            <a:endParaRPr b="0" lang="en-US" sz="1400" spc="-1" strike="noStrike">
              <a:latin typeface="Arial"/>
            </a:endParaRPr>
          </a:p>
        </p:txBody>
      </p:sp>
      <p:pic>
        <p:nvPicPr>
          <p:cNvPr id="872" name="Picture 53" descr=""/>
          <p:cNvPicPr/>
          <p:nvPr/>
        </p:nvPicPr>
        <p:blipFill>
          <a:blip r:embed="rId2"/>
          <a:stretch/>
        </p:blipFill>
        <p:spPr>
          <a:xfrm>
            <a:off x="4563360" y="3047040"/>
            <a:ext cx="3713040" cy="1146240"/>
          </a:xfrm>
          <a:prstGeom prst="rect">
            <a:avLst/>
          </a:prstGeom>
          <a:ln w="38100">
            <a:solidFill>
              <a:srgbClr val="2278bb"/>
            </a:solidFill>
            <a:round/>
          </a:ln>
        </p:spPr>
      </p:pic>
      <p:sp>
        <p:nvSpPr>
          <p:cNvPr id="873" name="Rectangle 54"/>
          <p:cNvSpPr/>
          <p:nvPr/>
        </p:nvSpPr>
        <p:spPr>
          <a:xfrm>
            <a:off x="6544080" y="3047040"/>
            <a:ext cx="1732320" cy="1146240"/>
          </a:xfrm>
          <a:prstGeom prst="rect">
            <a:avLst/>
          </a:prstGeom>
          <a:gradFill rotWithShape="0">
            <a:gsLst>
              <a:gs pos="0">
                <a:srgbClr val="44546a"/>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400" spc="-1" strike="noStrike">
                <a:solidFill>
                  <a:srgbClr val="f2f2f2"/>
                </a:solidFill>
                <a:latin typeface="Montserrat"/>
                <a:ea typeface="Arial"/>
              </a:rPr>
              <a:t>EUR 600 M </a:t>
            </a:r>
            <a:r>
              <a:rPr b="0" lang="fr-FR" sz="1400" spc="-1" strike="noStrike">
                <a:solidFill>
                  <a:srgbClr val="f2f2f2"/>
                </a:solidFill>
                <a:latin typeface="Montserrat"/>
                <a:ea typeface="Arial"/>
              </a:rPr>
              <a:t>investissements dans l'industrie des machines </a:t>
            </a:r>
            <a:r>
              <a:rPr b="0" lang="en-US" sz="1400" spc="-1" strike="noStrike">
                <a:solidFill>
                  <a:srgbClr val="f2f2f2"/>
                </a:solidFill>
                <a:latin typeface="Montserrat"/>
                <a:ea typeface="Arial"/>
              </a:rPr>
              <a:t>(83% IDE)</a:t>
            </a:r>
            <a:endParaRPr b="0" lang="en-US" sz="1400" spc="-1" strike="noStrike">
              <a:latin typeface="Arial"/>
            </a:endParaRPr>
          </a:p>
        </p:txBody>
      </p:sp>
      <p:sp>
        <p:nvSpPr>
          <p:cNvPr id="874"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Ingénierie mécanique</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Chiffres clés</a:t>
            </a:r>
            <a:endParaRPr b="0" lang="en-US" sz="2000" spc="-1" strike="noStrike">
              <a:latin typeface="Arial"/>
            </a:endParaRPr>
          </a:p>
        </p:txBody>
      </p:sp>
      <p:sp>
        <p:nvSpPr>
          <p:cNvPr id="875" name="Snip Same Side Corner Rectangle 11"/>
          <p:cNvSpPr/>
          <p:nvPr/>
        </p:nvSpPr>
        <p:spPr>
          <a:xfrm flipV="1">
            <a:off x="1432440" y="3396600"/>
            <a:ext cx="1971720" cy="765360"/>
          </a:xfrm>
          <a:prstGeom prst="snip2SameRect">
            <a:avLst>
              <a:gd name="adj1" fmla="val 16667"/>
              <a:gd name="adj2" fmla="val 0"/>
            </a:avLst>
          </a:prstGeom>
          <a:noFill/>
          <a:ln w="28575">
            <a:solidFill>
              <a:srgbClr val="2278bb"/>
            </a:solid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6" name="PlaceHolder 1"/>
          <p:cNvSpPr>
            <a:spLocks noGrp="1"/>
          </p:cNvSpPr>
          <p:nvPr>
            <p:ph type="sldNum" idx="27"/>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790" spc="-1" strike="noStrike">
                <a:solidFill>
                  <a:srgbClr val="8b8b8b"/>
                </a:solidFill>
                <a:latin typeface="Calibri"/>
              </a:defRPr>
            </a:lvl1pPr>
          </a:lstStyle>
          <a:p>
            <a:pPr algn="ctr">
              <a:lnSpc>
                <a:spcPct val="100000"/>
              </a:lnSpc>
              <a:buNone/>
            </a:pPr>
            <a:fld id="{122E4F16-1E6F-4E3C-8D33-7B31D63F3496}" type="slidenum">
              <a:rPr b="0" lang="en-US" sz="790" spc="-1" strike="noStrike">
                <a:solidFill>
                  <a:srgbClr val="8b8b8b"/>
                </a:solidFill>
                <a:latin typeface="Calibri"/>
              </a:rPr>
              <a:t>&lt;number&gt;</a:t>
            </a:fld>
            <a:endParaRPr b="0" lang="en-US" sz="790" spc="-1" strike="noStrike">
              <a:latin typeface="Times New Roman"/>
            </a:endParaRPr>
          </a:p>
        </p:txBody>
      </p:sp>
      <p:pic>
        <p:nvPicPr>
          <p:cNvPr id="877" name="Picture Placeholder 2" descr=""/>
          <p:cNvPicPr/>
          <p:nvPr/>
        </p:nvPicPr>
        <p:blipFill>
          <a:blip r:embed="rId1"/>
          <a:srcRect l="131" t="0" r="131" b="0"/>
          <a:stretch/>
        </p:blipFill>
        <p:spPr>
          <a:xfrm>
            <a:off x="0" y="0"/>
            <a:ext cx="9143640" cy="5143320"/>
          </a:xfrm>
          <a:prstGeom prst="rect">
            <a:avLst/>
          </a:prstGeom>
          <a:ln w="0">
            <a:noFill/>
          </a:ln>
        </p:spPr>
      </p:pic>
      <p:sp>
        <p:nvSpPr>
          <p:cNvPr id="878" name="Rectangle 5"/>
          <p:cNvSpPr/>
          <p:nvPr/>
        </p:nvSpPr>
        <p:spPr>
          <a:xfrm>
            <a:off x="0" y="-11520"/>
            <a:ext cx="9143640" cy="5143320"/>
          </a:xfrm>
          <a:prstGeom prst="rect">
            <a:avLst/>
          </a:prstGeom>
          <a:gradFill rotWithShape="0">
            <a:gsLst>
              <a:gs pos="0">
                <a:srgbClr val="44546a">
                  <a:alpha val="75294"/>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879" name="Rectangle 6"/>
          <p:cNvSpPr/>
          <p:nvPr/>
        </p:nvSpPr>
        <p:spPr>
          <a:xfrm>
            <a:off x="736560" y="2251080"/>
            <a:ext cx="685260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en-US" sz="3600" spc="-114" strike="noStrike">
                <a:solidFill>
                  <a:srgbClr val="ffffff"/>
                </a:solidFill>
                <a:latin typeface="Montserrat"/>
                <a:ea typeface="Roboto"/>
              </a:rPr>
              <a:t>SECTEUR IT &amp; BPO</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880" name="Group 7"/>
          <p:cNvGrpSpPr/>
          <p:nvPr/>
        </p:nvGrpSpPr>
        <p:grpSpPr>
          <a:xfrm>
            <a:off x="3788280" y="-6120"/>
            <a:ext cx="5355360" cy="1955160"/>
            <a:chOff x="3788280" y="-6120"/>
            <a:chExt cx="5355360" cy="1955160"/>
          </a:xfrm>
        </p:grpSpPr>
        <p:sp>
          <p:nvSpPr>
            <p:cNvPr id="881" name="Freeform 8"/>
            <p:cNvSpPr/>
            <p:nvPr/>
          </p:nvSpPr>
          <p:spPr>
            <a:xfrm flipV="1">
              <a:off x="4407120" y="-648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882" name="Isosceles Triangle 9"/>
            <p:cNvSpPr/>
            <p:nvPr/>
          </p:nvSpPr>
          <p:spPr>
            <a:xfrm flipV="1">
              <a:off x="3788280" y="-648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3" name="Rectangle 17"/>
          <p:cNvSpPr/>
          <p:nvPr/>
        </p:nvSpPr>
        <p:spPr>
          <a:xfrm>
            <a:off x="699840" y="0"/>
            <a:ext cx="7744320" cy="5143320"/>
          </a:xfrm>
          <a:prstGeom prst="rect">
            <a:avLst/>
          </a:prstGeom>
          <a:blipFill rotWithShape="0">
            <a:blip r:embed="rId1">
              <a:alphaModFix amt="15000"/>
            </a:blip>
            <a:srcRect/>
            <a:stretch/>
          </a:blipFill>
          <a:ln>
            <a:noFill/>
          </a:ln>
        </p:spPr>
        <p:style>
          <a:lnRef idx="2">
            <a:schemeClr val="accent1">
              <a:shade val="50000"/>
            </a:schemeClr>
          </a:lnRef>
          <a:fillRef idx="1">
            <a:schemeClr val="accent1"/>
          </a:fillRef>
          <a:effectRef idx="0">
            <a:schemeClr val="accent1"/>
          </a:effectRef>
          <a:fontRef idx="minor"/>
        </p:style>
      </p:sp>
      <p:sp>
        <p:nvSpPr>
          <p:cNvPr id="884" name="TextBox 1"/>
          <p:cNvSpPr/>
          <p:nvPr/>
        </p:nvSpPr>
        <p:spPr>
          <a:xfrm>
            <a:off x="8222760" y="4907520"/>
            <a:ext cx="3467880" cy="2275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i="1" lang="en-US" sz="900" spc="-1" strike="noStrike">
                <a:solidFill>
                  <a:srgbClr val="ffffff"/>
                </a:solidFill>
                <a:latin typeface="Arial"/>
                <a:ea typeface="Arial"/>
              </a:rPr>
              <a:t>Source: AIBEST</a:t>
            </a:r>
            <a:endParaRPr b="0" lang="en-US" sz="900" spc="-1" strike="noStrike">
              <a:latin typeface="Arial"/>
            </a:endParaRPr>
          </a:p>
        </p:txBody>
      </p:sp>
      <p:sp>
        <p:nvSpPr>
          <p:cNvPr id="885" name="TextBox 43"/>
          <p:cNvSpPr/>
          <p:nvPr/>
        </p:nvSpPr>
        <p:spPr>
          <a:xfrm>
            <a:off x="3044160" y="2102400"/>
            <a:ext cx="3335760" cy="1795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1400" spc="-1" strike="noStrike">
                <a:solidFill>
                  <a:srgbClr val="000000"/>
                </a:solidFill>
                <a:latin typeface="Montserrat"/>
                <a:ea typeface="Arial"/>
              </a:rPr>
              <a:t>5.8 % </a:t>
            </a:r>
            <a:r>
              <a:rPr b="0" lang="en-US" sz="1400" spc="-1" strike="noStrike">
                <a:solidFill>
                  <a:srgbClr val="000000"/>
                </a:solidFill>
                <a:latin typeface="Montserrat"/>
                <a:ea typeface="Arial"/>
              </a:rPr>
              <a:t>du PIB</a:t>
            </a:r>
            <a:endParaRPr b="0" lang="en-US" sz="1400" spc="-1" strike="noStrike">
              <a:latin typeface="Arial"/>
            </a:endParaRPr>
          </a:p>
          <a:p>
            <a:pPr>
              <a:lnSpc>
                <a:spcPct val="100000"/>
              </a:lnSpc>
              <a:buNone/>
            </a:pPr>
            <a:endParaRPr b="0" lang="en-US" sz="1400" spc="-1" strike="noStrike">
              <a:latin typeface="Arial"/>
            </a:endParaRPr>
          </a:p>
          <a:p>
            <a:pPr>
              <a:lnSpc>
                <a:spcPct val="100000"/>
              </a:lnSpc>
              <a:buNone/>
            </a:pPr>
            <a:r>
              <a:rPr b="1" lang="en-US" sz="1400" spc="-1" strike="noStrike">
                <a:solidFill>
                  <a:srgbClr val="000000"/>
                </a:solidFill>
                <a:latin typeface="Montserrat"/>
                <a:ea typeface="Arial"/>
              </a:rPr>
              <a:t>16.8% </a:t>
            </a:r>
            <a:r>
              <a:rPr b="0" lang="en-US" sz="1400" spc="-1" strike="noStrike">
                <a:solidFill>
                  <a:srgbClr val="000000"/>
                </a:solidFill>
                <a:latin typeface="Montserrat"/>
                <a:ea typeface="Arial"/>
              </a:rPr>
              <a:t>Croissance </a:t>
            </a:r>
            <a:endParaRPr b="0" lang="en-US" sz="1400" spc="-1" strike="noStrike">
              <a:latin typeface="Arial"/>
            </a:endParaRPr>
          </a:p>
          <a:p>
            <a:pPr>
              <a:lnSpc>
                <a:spcPct val="100000"/>
              </a:lnSpc>
              <a:buNone/>
            </a:pPr>
            <a:endParaRPr b="0" lang="en-US" sz="1400" spc="-1" strike="noStrike">
              <a:latin typeface="Arial"/>
            </a:endParaRPr>
          </a:p>
          <a:p>
            <a:pPr>
              <a:lnSpc>
                <a:spcPct val="100000"/>
              </a:lnSpc>
              <a:buNone/>
            </a:pPr>
            <a:r>
              <a:rPr b="1" lang="en-US" sz="1400" spc="-1" strike="noStrike">
                <a:solidFill>
                  <a:srgbClr val="000000"/>
                </a:solidFill>
                <a:latin typeface="Montserrat"/>
                <a:ea typeface="Arial"/>
              </a:rPr>
              <a:t>105 000 </a:t>
            </a:r>
            <a:r>
              <a:rPr b="0" lang="en-US" sz="1400" spc="-1" strike="noStrike">
                <a:solidFill>
                  <a:srgbClr val="000000"/>
                </a:solidFill>
                <a:latin typeface="Montserrat"/>
                <a:ea typeface="Arial"/>
              </a:rPr>
              <a:t>Employés</a:t>
            </a:r>
            <a:endParaRPr b="0" lang="en-US" sz="1400" spc="-1" strike="noStrike">
              <a:latin typeface="Arial"/>
            </a:endParaRPr>
          </a:p>
          <a:p>
            <a:pPr>
              <a:lnSpc>
                <a:spcPct val="100000"/>
              </a:lnSpc>
              <a:buNone/>
            </a:pPr>
            <a:endParaRPr b="0" lang="en-US" sz="1400" spc="-1" strike="noStrike">
              <a:latin typeface="Arial"/>
            </a:endParaRPr>
          </a:p>
          <a:p>
            <a:pPr>
              <a:lnSpc>
                <a:spcPct val="100000"/>
              </a:lnSpc>
              <a:buNone/>
            </a:pPr>
            <a:r>
              <a:rPr b="1" lang="fr-FR" sz="1400" spc="-1" strike="noStrike">
                <a:solidFill>
                  <a:srgbClr val="000000"/>
                </a:solidFill>
                <a:latin typeface="Montserrat"/>
                <a:ea typeface="Arial"/>
              </a:rPr>
              <a:t>Rétention et attraction </a:t>
            </a:r>
            <a:r>
              <a:rPr b="0" lang="fr-FR" sz="1400" spc="-1" strike="noStrike">
                <a:solidFill>
                  <a:srgbClr val="000000"/>
                </a:solidFill>
                <a:latin typeface="Montserrat"/>
                <a:ea typeface="Arial"/>
              </a:rPr>
              <a:t>des talents étrangers</a:t>
            </a:r>
            <a:endParaRPr b="0" lang="en-US" sz="1400" spc="-1" strike="noStrike">
              <a:latin typeface="Arial"/>
            </a:endParaRPr>
          </a:p>
        </p:txBody>
      </p:sp>
      <p:sp>
        <p:nvSpPr>
          <p:cNvPr id="886" name="Chevron 47"/>
          <p:cNvSpPr/>
          <p:nvPr/>
        </p:nvSpPr>
        <p:spPr>
          <a:xfrm>
            <a:off x="2789640" y="219924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887"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Chiffres clés</a:t>
            </a:r>
            <a:endParaRPr b="0" lang="en-US" sz="2000" spc="-1" strike="noStrike">
              <a:latin typeface="Arial"/>
            </a:endParaRPr>
          </a:p>
        </p:txBody>
      </p:sp>
      <p:sp>
        <p:nvSpPr>
          <p:cNvPr id="888" name="Chevron 14"/>
          <p:cNvSpPr/>
          <p:nvPr/>
        </p:nvSpPr>
        <p:spPr>
          <a:xfrm>
            <a:off x="2789640" y="264456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889" name="Chevron 15"/>
          <p:cNvSpPr/>
          <p:nvPr/>
        </p:nvSpPr>
        <p:spPr>
          <a:xfrm>
            <a:off x="2783880" y="306540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890" name="Chevron 16"/>
          <p:cNvSpPr/>
          <p:nvPr/>
        </p:nvSpPr>
        <p:spPr>
          <a:xfrm>
            <a:off x="2783880" y="349632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1" name="TextBox 9"/>
          <p:cNvSpPr/>
          <p:nvPr/>
        </p:nvSpPr>
        <p:spPr>
          <a:xfrm>
            <a:off x="189000" y="3213720"/>
            <a:ext cx="8954640" cy="5166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400" spc="-1" strike="noStrike">
                <a:solidFill>
                  <a:srgbClr val="000000"/>
                </a:solidFill>
                <a:latin typeface="Montserrat"/>
                <a:ea typeface="Arial"/>
              </a:rPr>
              <a:t>Nombre d'écoles et d'universités préparant les étudiants à des emplois potentiels dans le domaine du sourcing :</a:t>
            </a:r>
            <a:endParaRPr b="0" lang="en-US" sz="1400" spc="-1" strike="noStrike">
              <a:latin typeface="Arial"/>
            </a:endParaRPr>
          </a:p>
        </p:txBody>
      </p:sp>
      <p:sp>
        <p:nvSpPr>
          <p:cNvPr id="892" name="Rectangle 11"/>
          <p:cNvSpPr/>
          <p:nvPr/>
        </p:nvSpPr>
        <p:spPr>
          <a:xfrm>
            <a:off x="293760" y="3730680"/>
            <a:ext cx="633240" cy="322200"/>
          </a:xfrm>
          <a:prstGeom prst="rect">
            <a:avLst/>
          </a:prstGeom>
          <a:solidFill>
            <a:srgbClr val="2278bb"/>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1" lang="en-GB" sz="1400" spc="-1" strike="noStrike">
                <a:solidFill>
                  <a:srgbClr val="ffffff"/>
                </a:solidFill>
                <a:latin typeface="Montserrat"/>
                <a:ea typeface="Arial"/>
              </a:rPr>
              <a:t>88</a:t>
            </a:r>
            <a:endParaRPr b="0" lang="en-US" sz="1400" spc="-1" strike="noStrike">
              <a:latin typeface="Arial"/>
            </a:endParaRPr>
          </a:p>
        </p:txBody>
      </p:sp>
      <p:sp>
        <p:nvSpPr>
          <p:cNvPr id="893" name="Rectangle 12"/>
          <p:cNvSpPr/>
          <p:nvPr/>
        </p:nvSpPr>
        <p:spPr>
          <a:xfrm>
            <a:off x="293760" y="4171320"/>
            <a:ext cx="633240" cy="3222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1" lang="en-GB" sz="1400" spc="-1" strike="noStrike">
                <a:solidFill>
                  <a:srgbClr val="ffffff"/>
                </a:solidFill>
                <a:latin typeface="Montserrat"/>
                <a:ea typeface="Arial"/>
              </a:rPr>
              <a:t>140</a:t>
            </a:r>
            <a:endParaRPr b="0" lang="en-US" sz="1400" spc="-1" strike="noStrike">
              <a:latin typeface="Arial"/>
            </a:endParaRPr>
          </a:p>
        </p:txBody>
      </p:sp>
      <p:sp>
        <p:nvSpPr>
          <p:cNvPr id="894" name="Rectangle 13"/>
          <p:cNvSpPr/>
          <p:nvPr/>
        </p:nvSpPr>
        <p:spPr>
          <a:xfrm>
            <a:off x="293760" y="4608720"/>
            <a:ext cx="633240" cy="3222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1" lang="en-GB" sz="1400" spc="-1" strike="noStrike">
                <a:solidFill>
                  <a:srgbClr val="ffffff"/>
                </a:solidFill>
                <a:latin typeface="Montserrat"/>
                <a:ea typeface="Arial"/>
              </a:rPr>
              <a:t>37</a:t>
            </a:r>
            <a:endParaRPr b="0" lang="en-US" sz="1400" spc="-1" strike="noStrike">
              <a:latin typeface="Arial"/>
            </a:endParaRPr>
          </a:p>
        </p:txBody>
      </p:sp>
      <p:sp>
        <p:nvSpPr>
          <p:cNvPr id="895" name="TextBox 14"/>
          <p:cNvSpPr/>
          <p:nvPr/>
        </p:nvSpPr>
        <p:spPr>
          <a:xfrm>
            <a:off x="1031760" y="3730680"/>
            <a:ext cx="80406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spcAft>
                <a:spcPts val="1800"/>
              </a:spcAft>
              <a:buNone/>
            </a:pPr>
            <a:r>
              <a:rPr b="0" lang="en-US" sz="1400" spc="-1" strike="noStrike">
                <a:solidFill>
                  <a:srgbClr val="000000"/>
                </a:solidFill>
                <a:latin typeface="Montserrat"/>
                <a:ea typeface="Arial"/>
              </a:rPr>
              <a:t>Écoles de langues</a:t>
            </a:r>
            <a:endParaRPr b="0" lang="en-US" sz="1400" spc="-1" strike="noStrike">
              <a:latin typeface="Arial"/>
            </a:endParaRPr>
          </a:p>
          <a:p>
            <a:pPr>
              <a:lnSpc>
                <a:spcPct val="100000"/>
              </a:lnSpc>
              <a:spcAft>
                <a:spcPts val="1800"/>
              </a:spcAft>
              <a:buNone/>
            </a:pPr>
            <a:r>
              <a:rPr b="0" lang="fr-FR" sz="1400" spc="-1" strike="noStrike">
                <a:solidFill>
                  <a:srgbClr val="000000"/>
                </a:solidFill>
                <a:latin typeface="Montserrat"/>
                <a:ea typeface="Arial"/>
              </a:rPr>
              <a:t>Écoles supérieures de mathématiques, de sciences et d'économie</a:t>
            </a:r>
            <a:endParaRPr b="0" lang="en-US" sz="1400" spc="-1" strike="noStrike">
              <a:latin typeface="Arial"/>
            </a:endParaRPr>
          </a:p>
          <a:p>
            <a:pPr>
              <a:lnSpc>
                <a:spcPct val="100000"/>
              </a:lnSpc>
              <a:spcAft>
                <a:spcPts val="1800"/>
              </a:spcAft>
              <a:buNone/>
            </a:pPr>
            <a:r>
              <a:rPr b="0" lang="fr-FR" sz="1400" spc="-1" strike="noStrike">
                <a:solidFill>
                  <a:srgbClr val="000000"/>
                </a:solidFill>
                <a:latin typeface="Montserrat"/>
                <a:ea typeface="Arial"/>
              </a:rPr>
              <a:t>Universités dans les domaines des langues, de l'économie ou de l'informatique</a:t>
            </a:r>
            <a:endParaRPr b="0" lang="en-US" sz="1400" spc="-1" strike="noStrike">
              <a:latin typeface="Arial"/>
            </a:endParaRPr>
          </a:p>
        </p:txBody>
      </p:sp>
      <p:sp>
        <p:nvSpPr>
          <p:cNvPr id="896" name="Content Placeholder 4"/>
          <p:cNvSpPr/>
          <p:nvPr/>
        </p:nvSpPr>
        <p:spPr>
          <a:xfrm>
            <a:off x="4868640" y="1717200"/>
            <a:ext cx="4203720" cy="2226240"/>
          </a:xfrm>
          <a:prstGeom prst="rect">
            <a:avLst/>
          </a:prstGeom>
          <a:noFill/>
          <a:ln w="0">
            <a:noFill/>
          </a:ln>
        </p:spPr>
        <p:style>
          <a:lnRef idx="0"/>
          <a:fillRef idx="0"/>
          <a:effectRef idx="0"/>
          <a:fontRef idx="minor"/>
        </p:style>
        <p:txBody>
          <a:bodyPr lIns="68760" rIns="68760" tIns="34200" bIns="34200" anchor="t">
            <a:normAutofit/>
          </a:bodyPr>
          <a:p>
            <a:pPr marL="228600" indent="-228600">
              <a:lnSpc>
                <a:spcPct val="90000"/>
              </a:lnSpc>
              <a:spcBef>
                <a:spcPts val="1001"/>
              </a:spcBef>
              <a:buClr>
                <a:srgbClr val="000000"/>
              </a:buClr>
              <a:buFont typeface="Montserrat"/>
              <a:buChar char=" "/>
            </a:pPr>
            <a:r>
              <a:rPr b="0" lang="fr-FR" sz="1400" spc="-1" strike="noStrike">
                <a:solidFill>
                  <a:srgbClr val="000000"/>
                </a:solidFill>
                <a:latin typeface="Montserrat"/>
              </a:rPr>
              <a:t>15 500 étudiants inscrits dans des domaines étroitement liés au secteur du sourcing, 5 900 en langues étrangères pour la dernière année académique</a:t>
            </a:r>
            <a:endParaRPr b="0" lang="en-US" sz="1400" spc="-1" strike="noStrike">
              <a:latin typeface="Arial"/>
            </a:endParaRPr>
          </a:p>
          <a:p>
            <a:pPr marL="228600" indent="-228600">
              <a:lnSpc>
                <a:spcPct val="90000"/>
              </a:lnSpc>
              <a:spcBef>
                <a:spcPts val="1001"/>
              </a:spcBef>
              <a:buClr>
                <a:srgbClr val="000000"/>
              </a:buClr>
              <a:buFont typeface="Montserrat"/>
              <a:buChar char=" "/>
            </a:pPr>
            <a:r>
              <a:rPr b="0" lang="fr-FR" sz="1400" spc="-1" strike="noStrike">
                <a:solidFill>
                  <a:srgbClr val="000000"/>
                </a:solidFill>
                <a:latin typeface="Montserrat"/>
              </a:rPr>
              <a:t>Collèges et académies privés de technologies de l'information</a:t>
            </a:r>
            <a:endParaRPr b="0" lang="en-US" sz="1400" spc="-1" strike="noStrike">
              <a:latin typeface="Arial"/>
            </a:endParaRPr>
          </a:p>
        </p:txBody>
      </p:sp>
      <p:sp>
        <p:nvSpPr>
          <p:cNvPr id="897" name="Content Placeholder 4"/>
          <p:cNvSpPr/>
          <p:nvPr/>
        </p:nvSpPr>
        <p:spPr>
          <a:xfrm>
            <a:off x="561960" y="1717200"/>
            <a:ext cx="3920760" cy="2226240"/>
          </a:xfrm>
          <a:prstGeom prst="rect">
            <a:avLst/>
          </a:prstGeom>
          <a:noFill/>
          <a:ln w="0">
            <a:noFill/>
          </a:ln>
        </p:spPr>
        <p:style>
          <a:lnRef idx="0"/>
          <a:fillRef idx="0"/>
          <a:effectRef idx="0"/>
          <a:fontRef idx="minor"/>
        </p:style>
        <p:txBody>
          <a:bodyPr lIns="68760" rIns="68760" tIns="34200" bIns="34200" anchor="t">
            <a:normAutofit/>
          </a:bodyPr>
          <a:p>
            <a:pPr marL="228600" indent="-228600">
              <a:lnSpc>
                <a:spcPct val="90000"/>
              </a:lnSpc>
              <a:spcBef>
                <a:spcPts val="1001"/>
              </a:spcBef>
              <a:buClr>
                <a:srgbClr val="000000"/>
              </a:buClr>
              <a:buFont typeface="Montserrat"/>
              <a:buChar char=" "/>
            </a:pPr>
            <a:r>
              <a:rPr b="0" lang="fr-FR" sz="1400" spc="-1" strike="noStrike">
                <a:solidFill>
                  <a:srgbClr val="000000"/>
                </a:solidFill>
                <a:latin typeface="Montserrat"/>
              </a:rPr>
              <a:t>Vaste réseau d'écoles secondaires mettant l'accent sur les langues, les mathématiques et les sciences</a:t>
            </a:r>
            <a:endParaRPr b="0" lang="en-US" sz="1400" spc="-1" strike="noStrike">
              <a:latin typeface="Arial"/>
            </a:endParaRPr>
          </a:p>
          <a:p>
            <a:pPr marL="228600" indent="-228600">
              <a:lnSpc>
                <a:spcPct val="90000"/>
              </a:lnSpc>
              <a:spcBef>
                <a:spcPts val="1001"/>
              </a:spcBef>
              <a:buClr>
                <a:srgbClr val="000000"/>
              </a:buClr>
              <a:buFont typeface="Montserrat"/>
              <a:buChar char=" "/>
            </a:pPr>
            <a:r>
              <a:rPr b="0" lang="fr-FR" sz="1400" spc="-1" strike="noStrike">
                <a:solidFill>
                  <a:srgbClr val="000000"/>
                </a:solidFill>
                <a:latin typeface="Montserrat"/>
              </a:rPr>
              <a:t>52 universités réparties dans 14 villes (37 proposent des filières liées à l'industrie du sourcing</a:t>
            </a:r>
            <a:r>
              <a:rPr b="0" lang="en-GB" sz="1400" spc="-1" strike="noStrike">
                <a:solidFill>
                  <a:srgbClr val="000000"/>
                </a:solidFill>
                <a:latin typeface="Montserrat"/>
              </a:rPr>
              <a:t>)</a:t>
            </a:r>
            <a:endParaRPr b="0" lang="en-US" sz="1400" spc="-1" strike="noStrike">
              <a:latin typeface="Arial"/>
            </a:endParaRPr>
          </a:p>
          <a:p>
            <a:pPr>
              <a:lnSpc>
                <a:spcPct val="90000"/>
              </a:lnSpc>
              <a:spcBef>
                <a:spcPts val="1001"/>
              </a:spcBef>
              <a:buNone/>
              <a:tabLst>
                <a:tab algn="l" pos="0"/>
              </a:tabLst>
            </a:pPr>
            <a:endParaRPr b="0" lang="en-US" sz="1400" spc="-1" strike="noStrike">
              <a:latin typeface="Arial"/>
            </a:endParaRPr>
          </a:p>
        </p:txBody>
      </p:sp>
      <p:sp>
        <p:nvSpPr>
          <p:cNvPr id="898" name="Chevron 26"/>
          <p:cNvSpPr/>
          <p:nvPr/>
        </p:nvSpPr>
        <p:spPr>
          <a:xfrm>
            <a:off x="524880" y="1785240"/>
            <a:ext cx="211320" cy="14832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899" name="Chevron 27"/>
          <p:cNvSpPr/>
          <p:nvPr/>
        </p:nvSpPr>
        <p:spPr>
          <a:xfrm>
            <a:off x="524880" y="2476080"/>
            <a:ext cx="211320" cy="14832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900" name="Chevron 28"/>
          <p:cNvSpPr/>
          <p:nvPr/>
        </p:nvSpPr>
        <p:spPr>
          <a:xfrm>
            <a:off x="4826520" y="1779120"/>
            <a:ext cx="211320" cy="14832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901" name="Chevron 29"/>
          <p:cNvSpPr/>
          <p:nvPr/>
        </p:nvSpPr>
        <p:spPr>
          <a:xfrm>
            <a:off x="4826520" y="2646000"/>
            <a:ext cx="211320" cy="14832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902"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a:p>
            <a:pPr algn="ctr">
              <a:lnSpc>
                <a:spcPct val="100000"/>
              </a:lnSpc>
              <a:buNone/>
            </a:pPr>
            <a:r>
              <a:rPr b="0" lang="en-US" sz="2000" spc="-1" strike="noStrike">
                <a:solidFill>
                  <a:srgbClr val="000000"/>
                </a:solidFill>
                <a:latin typeface="Montserrat"/>
                <a:ea typeface="Arial"/>
              </a:rPr>
              <a:t>Éducation et main-d'œuvre</a:t>
            </a:r>
            <a:endParaRPr b="0" lang="en-US" sz="2000" spc="-1" strike="noStrike">
              <a:latin typeface="Arial"/>
            </a:endParaRPr>
          </a:p>
        </p:txBody>
      </p:sp>
    </p:spTree>
  </p:cSld>
  <mc:AlternateContent>
    <mc:Choice Requires="p14">
      <p:transition p14:dur="10"/>
    </mc:Choice>
    <mc:Fallback>
      <p:transition/>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3" name="Rectangle 17"/>
          <p:cNvSpPr/>
          <p:nvPr/>
        </p:nvSpPr>
        <p:spPr>
          <a:xfrm>
            <a:off x="1041480" y="153396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04" name="Rectangle 110"/>
          <p:cNvSpPr/>
          <p:nvPr/>
        </p:nvSpPr>
        <p:spPr>
          <a:xfrm>
            <a:off x="3148560" y="2439000"/>
            <a:ext cx="144540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Myriad Pro"/>
              </a:rPr>
              <a:t>58</a:t>
            </a:r>
            <a:r>
              <a:rPr b="1" lang="bg-BG" sz="1400" spc="-1" strike="noStrike">
                <a:solidFill>
                  <a:srgbClr val="000000"/>
                </a:solidFill>
                <a:latin typeface="Montserrat"/>
                <a:ea typeface="Myriad Pro"/>
              </a:rPr>
              <a:t> 000</a:t>
            </a:r>
            <a:r>
              <a:rPr b="1" lang="en-US" sz="1400" spc="-1" strike="noStrike">
                <a:solidFill>
                  <a:srgbClr val="000000"/>
                </a:solidFill>
                <a:latin typeface="Montserrat"/>
                <a:ea typeface="Myriad Pro"/>
              </a:rPr>
              <a:t>+</a:t>
            </a:r>
            <a:endParaRPr b="0" lang="en-US" sz="1400" spc="-1" strike="noStrike">
              <a:latin typeface="Arial"/>
            </a:endParaRPr>
          </a:p>
        </p:txBody>
      </p:sp>
      <p:sp>
        <p:nvSpPr>
          <p:cNvPr id="905" name="Rectangle 111"/>
          <p:cNvSpPr/>
          <p:nvPr/>
        </p:nvSpPr>
        <p:spPr>
          <a:xfrm>
            <a:off x="3162960" y="2657520"/>
            <a:ext cx="14378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Employés</a:t>
            </a:r>
            <a:endParaRPr b="0" lang="en-US" sz="1400" spc="-1" strike="noStrike">
              <a:latin typeface="Arial"/>
            </a:endParaRPr>
          </a:p>
        </p:txBody>
      </p:sp>
      <p:sp>
        <p:nvSpPr>
          <p:cNvPr id="906" name="Rectangle 112"/>
          <p:cNvSpPr/>
          <p:nvPr/>
        </p:nvSpPr>
        <p:spPr>
          <a:xfrm>
            <a:off x="953640" y="2286000"/>
            <a:ext cx="1638720" cy="515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Myriad Pro"/>
              </a:rPr>
              <a:t>EUR 4.1 milliard</a:t>
            </a:r>
            <a:endParaRPr b="0" lang="en-US" sz="1400" spc="-1" strike="noStrike">
              <a:latin typeface="Arial"/>
            </a:endParaRPr>
          </a:p>
        </p:txBody>
      </p:sp>
      <p:sp>
        <p:nvSpPr>
          <p:cNvPr id="907" name="Rectangle 113"/>
          <p:cNvSpPr/>
          <p:nvPr/>
        </p:nvSpPr>
        <p:spPr>
          <a:xfrm>
            <a:off x="1050480" y="2657520"/>
            <a:ext cx="14378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Recettes</a:t>
            </a:r>
            <a:endParaRPr b="0" lang="en-US" sz="1400" spc="-1" strike="noStrike">
              <a:latin typeface="Arial"/>
            </a:endParaRPr>
          </a:p>
        </p:txBody>
      </p:sp>
      <p:sp>
        <p:nvSpPr>
          <p:cNvPr id="908" name="Rectangle 114"/>
          <p:cNvSpPr/>
          <p:nvPr/>
        </p:nvSpPr>
        <p:spPr>
          <a:xfrm>
            <a:off x="891360" y="4066920"/>
            <a:ext cx="1747800" cy="3034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400" spc="-1" strike="noStrike">
                <a:solidFill>
                  <a:srgbClr val="000000"/>
                </a:solidFill>
                <a:latin typeface="Montserrat"/>
                <a:ea typeface="Myriad Pro"/>
              </a:rPr>
              <a:t>EUR 3.9 milliard</a:t>
            </a:r>
            <a:endParaRPr b="0" lang="en-US" sz="1400" spc="-1" strike="noStrike">
              <a:latin typeface="Arial"/>
            </a:endParaRPr>
          </a:p>
        </p:txBody>
      </p:sp>
      <p:sp>
        <p:nvSpPr>
          <p:cNvPr id="909" name="Rectangle 121"/>
          <p:cNvSpPr/>
          <p:nvPr/>
        </p:nvSpPr>
        <p:spPr>
          <a:xfrm>
            <a:off x="3148560" y="4440240"/>
            <a:ext cx="14378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Impôts payés</a:t>
            </a:r>
            <a:endParaRPr b="0" lang="en-US" sz="1400" spc="-1" strike="noStrike">
              <a:latin typeface="Arial"/>
            </a:endParaRPr>
          </a:p>
        </p:txBody>
      </p:sp>
      <p:sp>
        <p:nvSpPr>
          <p:cNvPr id="910" name="Rectangle 186"/>
          <p:cNvSpPr/>
          <p:nvPr/>
        </p:nvSpPr>
        <p:spPr>
          <a:xfrm>
            <a:off x="5127120" y="2439000"/>
            <a:ext cx="14522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Myriad Pro"/>
              </a:rPr>
              <a:t>4 600</a:t>
            </a:r>
            <a:endParaRPr b="0" lang="en-US" sz="1400" spc="-1" strike="noStrike">
              <a:latin typeface="Arial"/>
            </a:endParaRPr>
          </a:p>
        </p:txBody>
      </p:sp>
      <p:sp>
        <p:nvSpPr>
          <p:cNvPr id="911" name="Rectangle 188"/>
          <p:cNvSpPr/>
          <p:nvPr/>
        </p:nvSpPr>
        <p:spPr>
          <a:xfrm>
            <a:off x="5009760" y="4435200"/>
            <a:ext cx="173088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du PIB</a:t>
            </a:r>
            <a:endParaRPr b="0" lang="en-US" sz="1400" spc="-1" strike="noStrike">
              <a:latin typeface="Arial"/>
            </a:endParaRPr>
          </a:p>
        </p:txBody>
      </p:sp>
      <p:sp>
        <p:nvSpPr>
          <p:cNvPr id="912" name="Rectangle 194"/>
          <p:cNvSpPr/>
          <p:nvPr/>
        </p:nvSpPr>
        <p:spPr>
          <a:xfrm>
            <a:off x="853200" y="4290120"/>
            <a:ext cx="183960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Exportation de services</a:t>
            </a:r>
            <a:endParaRPr b="0" lang="en-US" sz="1400" spc="-1" strike="noStrike">
              <a:latin typeface="Arial"/>
            </a:endParaRPr>
          </a:p>
        </p:txBody>
      </p:sp>
      <p:sp>
        <p:nvSpPr>
          <p:cNvPr id="913" name="Rectangle 195"/>
          <p:cNvSpPr/>
          <p:nvPr/>
        </p:nvSpPr>
        <p:spPr>
          <a:xfrm>
            <a:off x="5137920" y="4215240"/>
            <a:ext cx="14090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Myriad Pro"/>
              </a:rPr>
              <a:t>4.5 %</a:t>
            </a:r>
            <a:endParaRPr b="0" lang="en-US" sz="1400" spc="-1" strike="noStrike">
              <a:latin typeface="Arial"/>
            </a:endParaRPr>
          </a:p>
        </p:txBody>
      </p:sp>
      <p:pic>
        <p:nvPicPr>
          <p:cNvPr id="914" name="Picture 13" descr=""/>
          <p:cNvPicPr/>
          <p:nvPr/>
        </p:nvPicPr>
        <p:blipFill>
          <a:blip r:embed="rId1"/>
          <a:stretch/>
        </p:blipFill>
        <p:spPr>
          <a:xfrm>
            <a:off x="3399480" y="1635840"/>
            <a:ext cx="951120" cy="811800"/>
          </a:xfrm>
          <a:prstGeom prst="rect">
            <a:avLst/>
          </a:prstGeom>
          <a:ln w="0">
            <a:noFill/>
          </a:ln>
        </p:spPr>
      </p:pic>
      <p:sp>
        <p:nvSpPr>
          <p:cNvPr id="915" name="Rectangle 48"/>
          <p:cNvSpPr/>
          <p:nvPr/>
        </p:nvSpPr>
        <p:spPr>
          <a:xfrm>
            <a:off x="3141720" y="153396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16" name="Rectangle 50"/>
          <p:cNvSpPr/>
          <p:nvPr/>
        </p:nvSpPr>
        <p:spPr>
          <a:xfrm>
            <a:off x="3146040" y="332244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17" name="Rectangle 27"/>
          <p:cNvSpPr/>
          <p:nvPr/>
        </p:nvSpPr>
        <p:spPr>
          <a:xfrm>
            <a:off x="1031760" y="331920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18" name="Rectangle 28"/>
          <p:cNvSpPr/>
          <p:nvPr/>
        </p:nvSpPr>
        <p:spPr>
          <a:xfrm>
            <a:off x="5112720" y="331920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19" name="Rectangle 32"/>
          <p:cNvSpPr/>
          <p:nvPr/>
        </p:nvSpPr>
        <p:spPr>
          <a:xfrm>
            <a:off x="5112720" y="1533960"/>
            <a:ext cx="1467000" cy="1441800"/>
          </a:xfrm>
          <a:prstGeom prst="rect">
            <a:avLst/>
          </a:prstGeom>
          <a:noFill/>
          <a:ln w="28575">
            <a:solidFill>
              <a:srgbClr val="a74684"/>
            </a:solidFill>
          </a:ln>
        </p:spPr>
        <p:style>
          <a:lnRef idx="2">
            <a:schemeClr val="dk1"/>
          </a:lnRef>
          <a:fillRef idx="1">
            <a:schemeClr val="lt1"/>
          </a:fillRef>
          <a:effectRef idx="0">
            <a:schemeClr val="dk1"/>
          </a:effectRef>
          <a:fontRef idx="minor"/>
        </p:style>
      </p:sp>
      <p:sp>
        <p:nvSpPr>
          <p:cNvPr id="920" name="Rectangle 111"/>
          <p:cNvSpPr/>
          <p:nvPr/>
        </p:nvSpPr>
        <p:spPr>
          <a:xfrm>
            <a:off x="5137920" y="2657520"/>
            <a:ext cx="14090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entreprises</a:t>
            </a:r>
            <a:endParaRPr b="0" lang="en-US" sz="1400" spc="-1" strike="noStrike">
              <a:latin typeface="Arial"/>
            </a:endParaRPr>
          </a:p>
        </p:txBody>
      </p:sp>
      <p:sp>
        <p:nvSpPr>
          <p:cNvPr id="921" name="Rectangle 114"/>
          <p:cNvSpPr/>
          <p:nvPr/>
        </p:nvSpPr>
        <p:spPr>
          <a:xfrm>
            <a:off x="3090600" y="4178880"/>
            <a:ext cx="1569600" cy="30348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en-US" sz="1400" spc="-1" strike="noStrike">
                <a:solidFill>
                  <a:srgbClr val="000000"/>
                </a:solidFill>
                <a:latin typeface="Montserrat"/>
                <a:ea typeface="Myriad Pro"/>
              </a:rPr>
              <a:t>EUR 1 milliard</a:t>
            </a:r>
            <a:endParaRPr b="0" lang="en-US" sz="1400" spc="-1" strike="noStrike">
              <a:latin typeface="Arial"/>
            </a:endParaRPr>
          </a:p>
        </p:txBody>
      </p:sp>
      <p:grpSp>
        <p:nvGrpSpPr>
          <p:cNvPr id="922" name="Google Shape;10156;p99"/>
          <p:cNvGrpSpPr/>
          <p:nvPr/>
        </p:nvGrpSpPr>
        <p:grpSpPr>
          <a:xfrm>
            <a:off x="5537160" y="3422160"/>
            <a:ext cx="655200" cy="655920"/>
            <a:chOff x="5537160" y="3422160"/>
            <a:chExt cx="655200" cy="655920"/>
          </a:xfrm>
        </p:grpSpPr>
        <p:sp>
          <p:nvSpPr>
            <p:cNvPr id="923" name="Google Shape;10157;p99"/>
            <p:cNvSpPr/>
            <p:nvPr/>
          </p:nvSpPr>
          <p:spPr>
            <a:xfrm>
              <a:off x="5537160" y="3669120"/>
              <a:ext cx="655200" cy="408960"/>
            </a:xfrm>
            <a:custGeom>
              <a:avLst/>
              <a:gdLst/>
              <a:ahLst/>
              <a:rect l="l" t="t" r="r" b="b"/>
              <a:pathLst>
                <a:path w="11157" h="6966">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rgbClr val="a74684"/>
            </a:solidFill>
            <a:ln w="0">
              <a:noFill/>
            </a:ln>
          </p:spPr>
          <p:style>
            <a:lnRef idx="0"/>
            <a:fillRef idx="0"/>
            <a:effectRef idx="0"/>
            <a:fontRef idx="minor"/>
          </p:style>
        </p:sp>
        <p:sp>
          <p:nvSpPr>
            <p:cNvPr id="924" name="Google Shape;10158;p99"/>
            <p:cNvSpPr/>
            <p:nvPr/>
          </p:nvSpPr>
          <p:spPr>
            <a:xfrm>
              <a:off x="5547240" y="3422160"/>
              <a:ext cx="626760" cy="379080"/>
            </a:xfrm>
            <a:custGeom>
              <a:avLst/>
              <a:gdLst/>
              <a:ahLst/>
              <a:rect l="l" t="t" r="r" b="b"/>
              <a:pathLst>
                <a:path w="10669" h="6454">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rgbClr val="a74684"/>
            </a:solidFill>
            <a:ln w="0">
              <a:noFill/>
            </a:ln>
          </p:spPr>
          <p:style>
            <a:lnRef idx="0"/>
            <a:fillRef idx="0"/>
            <a:effectRef idx="0"/>
            <a:fontRef idx="minor"/>
          </p:style>
        </p:sp>
      </p:grpSp>
      <p:sp>
        <p:nvSpPr>
          <p:cNvPr id="925" name="Rectangle 111"/>
          <p:cNvSpPr/>
          <p:nvPr/>
        </p:nvSpPr>
        <p:spPr>
          <a:xfrm>
            <a:off x="5156280" y="2226600"/>
            <a:ext cx="14378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Myriad Pro"/>
              </a:rPr>
              <a:t>Plus de</a:t>
            </a:r>
            <a:endParaRPr b="0" lang="en-US" sz="1400" spc="-1" strike="noStrike">
              <a:latin typeface="Arial"/>
            </a:endParaRPr>
          </a:p>
        </p:txBody>
      </p:sp>
      <p:sp>
        <p:nvSpPr>
          <p:cNvPr id="926" name="Rectangle 41"/>
          <p:cNvSpPr/>
          <p:nvPr/>
        </p:nvSpPr>
        <p:spPr>
          <a:xfrm>
            <a:off x="6962760" y="3686040"/>
            <a:ext cx="2180880" cy="588600"/>
          </a:xfrm>
          <a:prstGeom prst="rect">
            <a:avLst/>
          </a:prstGeom>
          <a:solidFill>
            <a:srgbClr val="a74684"/>
          </a:solidFill>
          <a:ln>
            <a:noFill/>
          </a:ln>
          <a:effectLst>
            <a:outerShdw algn="tl" blurRad="127080" dir="2700000" dist="215865" rotWithShape="0" sx="104000" sy="104000">
              <a:srgbClr val="000000">
                <a:alpha val="30000"/>
              </a:srgbClr>
            </a:outerShdw>
          </a:effectLst>
        </p:spPr>
        <p:style>
          <a:lnRef idx="2">
            <a:schemeClr val="accent1">
              <a:shade val="50000"/>
            </a:schemeClr>
          </a:lnRef>
          <a:fillRef idx="1">
            <a:schemeClr val="accent1"/>
          </a:fillRef>
          <a:effectRef idx="0">
            <a:schemeClr val="accent1"/>
          </a:effectRef>
          <a:fontRef idx="minor"/>
        </p:style>
      </p:sp>
      <p:sp>
        <p:nvSpPr>
          <p:cNvPr id="927" name="TextBox 40"/>
          <p:cNvSpPr/>
          <p:nvPr/>
        </p:nvSpPr>
        <p:spPr>
          <a:xfrm>
            <a:off x="6843960" y="3753720"/>
            <a:ext cx="2420280" cy="981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2400" spc="-1" strike="noStrike">
                <a:solidFill>
                  <a:srgbClr val="ffffff"/>
                </a:solidFill>
                <a:latin typeface="Montserrat"/>
                <a:ea typeface="Arial"/>
              </a:rPr>
              <a:t>2023</a:t>
            </a:r>
            <a:endParaRPr b="0" lang="en-US" sz="2400" spc="-1" strike="noStrike">
              <a:latin typeface="Arial"/>
            </a:endParaRPr>
          </a:p>
          <a:p>
            <a:pPr algn="ctr">
              <a:lnSpc>
                <a:spcPct val="100000"/>
              </a:lnSpc>
              <a:buNone/>
            </a:pPr>
            <a:endParaRPr b="0" lang="en-US" sz="2400" spc="-1" strike="noStrike">
              <a:latin typeface="Arial"/>
            </a:endParaRPr>
          </a:p>
          <a:p>
            <a:pPr>
              <a:lnSpc>
                <a:spcPct val="100000"/>
              </a:lnSpc>
              <a:buNone/>
            </a:pPr>
            <a:endParaRPr b="0" lang="en-US" sz="1050" spc="-1" strike="noStrike">
              <a:latin typeface="Arial"/>
            </a:endParaRPr>
          </a:p>
        </p:txBody>
      </p:sp>
      <p:pic>
        <p:nvPicPr>
          <p:cNvPr id="928" name="Picture 1" descr=""/>
          <p:cNvPicPr/>
          <p:nvPr/>
        </p:nvPicPr>
        <p:blipFill>
          <a:blip r:embed="rId2"/>
          <a:stretch/>
        </p:blipFill>
        <p:spPr>
          <a:xfrm>
            <a:off x="1428480" y="1666800"/>
            <a:ext cx="684360" cy="684360"/>
          </a:xfrm>
          <a:prstGeom prst="rect">
            <a:avLst/>
          </a:prstGeom>
          <a:ln w="0">
            <a:noFill/>
          </a:ln>
        </p:spPr>
      </p:pic>
      <p:grpSp>
        <p:nvGrpSpPr>
          <p:cNvPr id="929" name="Google Shape;11066;p100"/>
          <p:cNvGrpSpPr/>
          <p:nvPr/>
        </p:nvGrpSpPr>
        <p:grpSpPr>
          <a:xfrm>
            <a:off x="5550120" y="1627200"/>
            <a:ext cx="668880" cy="604800"/>
            <a:chOff x="5550120" y="1627200"/>
            <a:chExt cx="668880" cy="604800"/>
          </a:xfrm>
        </p:grpSpPr>
        <p:sp>
          <p:nvSpPr>
            <p:cNvPr id="930" name="Google Shape;11067;p100"/>
            <p:cNvSpPr/>
            <p:nvPr/>
          </p:nvSpPr>
          <p:spPr>
            <a:xfrm>
              <a:off x="5550120" y="1749600"/>
              <a:ext cx="460800" cy="482400"/>
            </a:xfrm>
            <a:custGeom>
              <a:avLst/>
              <a:gdLst/>
              <a:ahLst/>
              <a:rect l="l" t="t" r="r" b="b"/>
              <a:pathLst>
                <a:path w="7906" h="8276">
                  <a:moveTo>
                    <a:pt x="5322" y="6644"/>
                  </a:moveTo>
                  <a:lnTo>
                    <a:pt x="5465" y="7263"/>
                  </a:lnTo>
                  <a:lnTo>
                    <a:pt x="4560" y="7263"/>
                  </a:lnTo>
                  <a:lnTo>
                    <a:pt x="4691" y="6644"/>
                  </a:lnTo>
                  <a:close/>
                  <a:moveTo>
                    <a:pt x="6465" y="7608"/>
                  </a:moveTo>
                  <a:lnTo>
                    <a:pt x="6465" y="7954"/>
                  </a:lnTo>
                  <a:lnTo>
                    <a:pt x="3548" y="7954"/>
                  </a:lnTo>
                  <a:lnTo>
                    <a:pt x="3548" y="7608"/>
                  </a:lnTo>
                  <a:close/>
                  <a:moveTo>
                    <a:pt x="167" y="0"/>
                  </a:moveTo>
                  <a:cubicBezTo>
                    <a:pt x="84" y="0"/>
                    <a:pt x="0" y="72"/>
                    <a:pt x="0" y="167"/>
                  </a:cubicBezTo>
                  <a:lnTo>
                    <a:pt x="0" y="6489"/>
                  </a:lnTo>
                  <a:cubicBezTo>
                    <a:pt x="0" y="6585"/>
                    <a:pt x="84" y="6656"/>
                    <a:pt x="167" y="6656"/>
                  </a:cubicBezTo>
                  <a:lnTo>
                    <a:pt x="4346" y="6656"/>
                  </a:lnTo>
                  <a:lnTo>
                    <a:pt x="4203" y="7287"/>
                  </a:lnTo>
                  <a:lnTo>
                    <a:pt x="3370" y="7287"/>
                  </a:lnTo>
                  <a:cubicBezTo>
                    <a:pt x="3274" y="7287"/>
                    <a:pt x="3203" y="7358"/>
                    <a:pt x="3203" y="7442"/>
                  </a:cubicBezTo>
                  <a:lnTo>
                    <a:pt x="3203" y="8120"/>
                  </a:lnTo>
                  <a:cubicBezTo>
                    <a:pt x="3203" y="8204"/>
                    <a:pt x="3274" y="8275"/>
                    <a:pt x="3370" y="8275"/>
                  </a:cubicBezTo>
                  <a:lnTo>
                    <a:pt x="6632" y="8275"/>
                  </a:lnTo>
                  <a:cubicBezTo>
                    <a:pt x="6715" y="8275"/>
                    <a:pt x="6787" y="8204"/>
                    <a:pt x="6787" y="8120"/>
                  </a:cubicBezTo>
                  <a:lnTo>
                    <a:pt x="6787" y="7442"/>
                  </a:lnTo>
                  <a:cubicBezTo>
                    <a:pt x="6787" y="7358"/>
                    <a:pt x="6715" y="7287"/>
                    <a:pt x="6632" y="7287"/>
                  </a:cubicBezTo>
                  <a:lnTo>
                    <a:pt x="5787" y="7287"/>
                  </a:lnTo>
                  <a:lnTo>
                    <a:pt x="5644" y="6656"/>
                  </a:lnTo>
                  <a:lnTo>
                    <a:pt x="7727" y="6656"/>
                  </a:lnTo>
                  <a:cubicBezTo>
                    <a:pt x="7823" y="6656"/>
                    <a:pt x="7894" y="6585"/>
                    <a:pt x="7894" y="6489"/>
                  </a:cubicBezTo>
                  <a:cubicBezTo>
                    <a:pt x="7906" y="6394"/>
                    <a:pt x="7834" y="6311"/>
                    <a:pt x="7739" y="6311"/>
                  </a:cubicBezTo>
                  <a:lnTo>
                    <a:pt x="345" y="6311"/>
                  </a:lnTo>
                  <a:lnTo>
                    <a:pt x="345" y="334"/>
                  </a:lnTo>
                  <a:lnTo>
                    <a:pt x="4763" y="334"/>
                  </a:lnTo>
                  <a:cubicBezTo>
                    <a:pt x="4858" y="334"/>
                    <a:pt x="4929" y="262"/>
                    <a:pt x="4929" y="167"/>
                  </a:cubicBezTo>
                  <a:cubicBezTo>
                    <a:pt x="4929" y="72"/>
                    <a:pt x="4858" y="0"/>
                    <a:pt x="4763" y="0"/>
                  </a:cubicBezTo>
                  <a:close/>
                </a:path>
              </a:pathLst>
            </a:custGeom>
            <a:solidFill>
              <a:srgbClr val="a74684"/>
            </a:solidFill>
            <a:ln w="0">
              <a:noFill/>
            </a:ln>
          </p:spPr>
          <p:style>
            <a:lnRef idx="0"/>
            <a:fillRef idx="0"/>
            <a:effectRef idx="0"/>
            <a:fontRef idx="minor"/>
          </p:style>
        </p:sp>
        <p:sp>
          <p:nvSpPr>
            <p:cNvPr id="931" name="Google Shape;11068;p100"/>
            <p:cNvSpPr/>
            <p:nvPr/>
          </p:nvSpPr>
          <p:spPr>
            <a:xfrm>
              <a:off x="5807160" y="2085480"/>
              <a:ext cx="70560" cy="19080"/>
            </a:xfrm>
            <a:custGeom>
              <a:avLst/>
              <a:gdLst/>
              <a:ahLst/>
              <a:rect l="l" t="t" r="r" b="b"/>
              <a:pathLst>
                <a:path w="1215" h="335">
                  <a:moveTo>
                    <a:pt x="167" y="1"/>
                  </a:moveTo>
                  <a:cubicBezTo>
                    <a:pt x="84" y="1"/>
                    <a:pt x="0" y="72"/>
                    <a:pt x="0" y="168"/>
                  </a:cubicBezTo>
                  <a:cubicBezTo>
                    <a:pt x="0" y="251"/>
                    <a:pt x="84" y="334"/>
                    <a:pt x="167" y="334"/>
                  </a:cubicBezTo>
                  <a:lnTo>
                    <a:pt x="1048" y="334"/>
                  </a:lnTo>
                  <a:cubicBezTo>
                    <a:pt x="1132" y="334"/>
                    <a:pt x="1215" y="251"/>
                    <a:pt x="1215" y="168"/>
                  </a:cubicBezTo>
                  <a:cubicBezTo>
                    <a:pt x="1215" y="72"/>
                    <a:pt x="1132" y="1"/>
                    <a:pt x="1048" y="1"/>
                  </a:cubicBezTo>
                  <a:close/>
                </a:path>
              </a:pathLst>
            </a:custGeom>
            <a:solidFill>
              <a:srgbClr val="a74684"/>
            </a:solidFill>
            <a:ln w="0">
              <a:noFill/>
            </a:ln>
          </p:spPr>
          <p:style>
            <a:lnRef idx="0"/>
            <a:fillRef idx="0"/>
            <a:effectRef idx="0"/>
            <a:fontRef idx="minor"/>
          </p:style>
        </p:sp>
        <p:sp>
          <p:nvSpPr>
            <p:cNvPr id="932" name="Google Shape;11069;p100"/>
            <p:cNvSpPr/>
            <p:nvPr/>
          </p:nvSpPr>
          <p:spPr>
            <a:xfrm>
              <a:off x="5727240" y="1905840"/>
              <a:ext cx="65520" cy="65520"/>
            </a:xfrm>
            <a:custGeom>
              <a:avLst/>
              <a:gdLst/>
              <a:ahLst/>
              <a:rect l="l" t="t" r="r" b="b"/>
              <a:pathLst>
                <a:path w="1132" h="1132">
                  <a:moveTo>
                    <a:pt x="798" y="334"/>
                  </a:moveTo>
                  <a:lnTo>
                    <a:pt x="798" y="810"/>
                  </a:lnTo>
                  <a:lnTo>
                    <a:pt x="334" y="810"/>
                  </a:lnTo>
                  <a:lnTo>
                    <a:pt x="334" y="334"/>
                  </a:lnTo>
                  <a:close/>
                  <a:moveTo>
                    <a:pt x="167" y="0"/>
                  </a:moveTo>
                  <a:cubicBezTo>
                    <a:pt x="84" y="0"/>
                    <a:pt x="0" y="84"/>
                    <a:pt x="0" y="167"/>
                  </a:cubicBezTo>
                  <a:lnTo>
                    <a:pt x="0" y="977"/>
                  </a:lnTo>
                  <a:cubicBezTo>
                    <a:pt x="0" y="1060"/>
                    <a:pt x="84" y="1131"/>
                    <a:pt x="167" y="1131"/>
                  </a:cubicBezTo>
                  <a:lnTo>
                    <a:pt x="953" y="1131"/>
                  </a:lnTo>
                  <a:cubicBezTo>
                    <a:pt x="1048" y="1131"/>
                    <a:pt x="1119" y="1060"/>
                    <a:pt x="1119" y="977"/>
                  </a:cubicBezTo>
                  <a:lnTo>
                    <a:pt x="1119" y="167"/>
                  </a:lnTo>
                  <a:cubicBezTo>
                    <a:pt x="1131" y="84"/>
                    <a:pt x="1060" y="0"/>
                    <a:pt x="953" y="0"/>
                  </a:cubicBezTo>
                  <a:close/>
                </a:path>
              </a:pathLst>
            </a:custGeom>
            <a:solidFill>
              <a:srgbClr val="a74684"/>
            </a:solidFill>
            <a:ln w="0">
              <a:noFill/>
            </a:ln>
          </p:spPr>
          <p:style>
            <a:lnRef idx="0"/>
            <a:fillRef idx="0"/>
            <a:effectRef idx="0"/>
            <a:fontRef idx="minor"/>
          </p:style>
        </p:sp>
        <p:sp>
          <p:nvSpPr>
            <p:cNvPr id="933" name="Google Shape;11070;p100"/>
            <p:cNvSpPr/>
            <p:nvPr/>
          </p:nvSpPr>
          <p:spPr>
            <a:xfrm>
              <a:off x="5810040" y="1905840"/>
              <a:ext cx="64800" cy="65520"/>
            </a:xfrm>
            <a:custGeom>
              <a:avLst/>
              <a:gdLst/>
              <a:ahLst/>
              <a:rect l="l" t="t" r="r" b="b"/>
              <a:pathLst>
                <a:path w="1120" h="1132">
                  <a:moveTo>
                    <a:pt x="786" y="334"/>
                  </a:moveTo>
                  <a:lnTo>
                    <a:pt x="786" y="810"/>
                  </a:lnTo>
                  <a:lnTo>
                    <a:pt x="333" y="810"/>
                  </a:lnTo>
                  <a:lnTo>
                    <a:pt x="333" y="334"/>
                  </a:lnTo>
                  <a:close/>
                  <a:moveTo>
                    <a:pt x="167" y="0"/>
                  </a:moveTo>
                  <a:cubicBezTo>
                    <a:pt x="72" y="0"/>
                    <a:pt x="0" y="84"/>
                    <a:pt x="0" y="167"/>
                  </a:cubicBezTo>
                  <a:lnTo>
                    <a:pt x="0" y="977"/>
                  </a:lnTo>
                  <a:cubicBezTo>
                    <a:pt x="0" y="1060"/>
                    <a:pt x="72" y="1131"/>
                    <a:pt x="167" y="1131"/>
                  </a:cubicBezTo>
                  <a:lnTo>
                    <a:pt x="953" y="1131"/>
                  </a:lnTo>
                  <a:cubicBezTo>
                    <a:pt x="1048" y="1131"/>
                    <a:pt x="1119" y="1060"/>
                    <a:pt x="1119" y="977"/>
                  </a:cubicBezTo>
                  <a:lnTo>
                    <a:pt x="1119" y="167"/>
                  </a:lnTo>
                  <a:cubicBezTo>
                    <a:pt x="1119" y="84"/>
                    <a:pt x="1036" y="0"/>
                    <a:pt x="953" y="0"/>
                  </a:cubicBezTo>
                  <a:close/>
                </a:path>
              </a:pathLst>
            </a:custGeom>
            <a:solidFill>
              <a:srgbClr val="a74684"/>
            </a:solidFill>
            <a:ln w="0">
              <a:noFill/>
            </a:ln>
          </p:spPr>
          <p:style>
            <a:lnRef idx="0"/>
            <a:fillRef idx="0"/>
            <a:effectRef idx="0"/>
            <a:fontRef idx="minor"/>
          </p:style>
        </p:sp>
        <p:sp>
          <p:nvSpPr>
            <p:cNvPr id="934" name="Google Shape;11071;p100"/>
            <p:cNvSpPr/>
            <p:nvPr/>
          </p:nvSpPr>
          <p:spPr>
            <a:xfrm>
              <a:off x="5890680" y="1905840"/>
              <a:ext cx="65520" cy="65520"/>
            </a:xfrm>
            <a:custGeom>
              <a:avLst/>
              <a:gdLst/>
              <a:ahLst/>
              <a:rect l="l" t="t" r="r" b="b"/>
              <a:pathLst>
                <a:path w="1132" h="1132">
                  <a:moveTo>
                    <a:pt x="798" y="334"/>
                  </a:moveTo>
                  <a:lnTo>
                    <a:pt x="798" y="810"/>
                  </a:lnTo>
                  <a:lnTo>
                    <a:pt x="334" y="810"/>
                  </a:lnTo>
                  <a:lnTo>
                    <a:pt x="334" y="334"/>
                  </a:lnTo>
                  <a:close/>
                  <a:moveTo>
                    <a:pt x="167" y="0"/>
                  </a:moveTo>
                  <a:cubicBezTo>
                    <a:pt x="84" y="0"/>
                    <a:pt x="0" y="84"/>
                    <a:pt x="0" y="167"/>
                  </a:cubicBezTo>
                  <a:lnTo>
                    <a:pt x="0" y="977"/>
                  </a:lnTo>
                  <a:cubicBezTo>
                    <a:pt x="0" y="1060"/>
                    <a:pt x="84" y="1131"/>
                    <a:pt x="167" y="1131"/>
                  </a:cubicBezTo>
                  <a:lnTo>
                    <a:pt x="953" y="1131"/>
                  </a:lnTo>
                  <a:cubicBezTo>
                    <a:pt x="1048" y="1131"/>
                    <a:pt x="1119" y="1060"/>
                    <a:pt x="1119" y="977"/>
                  </a:cubicBezTo>
                  <a:lnTo>
                    <a:pt x="1119" y="167"/>
                  </a:lnTo>
                  <a:cubicBezTo>
                    <a:pt x="1131" y="84"/>
                    <a:pt x="1060" y="0"/>
                    <a:pt x="953" y="0"/>
                  </a:cubicBezTo>
                  <a:close/>
                </a:path>
              </a:pathLst>
            </a:custGeom>
            <a:solidFill>
              <a:srgbClr val="a74684"/>
            </a:solidFill>
            <a:ln w="0">
              <a:noFill/>
            </a:ln>
          </p:spPr>
          <p:style>
            <a:lnRef idx="0"/>
            <a:fillRef idx="0"/>
            <a:effectRef idx="0"/>
            <a:fontRef idx="minor"/>
          </p:style>
        </p:sp>
        <p:sp>
          <p:nvSpPr>
            <p:cNvPr id="935" name="Google Shape;11072;p100"/>
            <p:cNvSpPr/>
            <p:nvPr/>
          </p:nvSpPr>
          <p:spPr>
            <a:xfrm>
              <a:off x="5587920" y="1627200"/>
              <a:ext cx="631080" cy="506520"/>
            </a:xfrm>
            <a:custGeom>
              <a:avLst/>
              <a:gdLst/>
              <a:ahLst/>
              <a:rect l="l" t="t" r="r" b="b"/>
              <a:pathLst>
                <a:path w="10823" h="8693">
                  <a:moveTo>
                    <a:pt x="6429" y="3001"/>
                  </a:moveTo>
                  <a:cubicBezTo>
                    <a:pt x="6715" y="3870"/>
                    <a:pt x="7489" y="4513"/>
                    <a:pt x="8406" y="4585"/>
                  </a:cubicBezTo>
                  <a:lnTo>
                    <a:pt x="8406" y="7359"/>
                  </a:lnTo>
                  <a:lnTo>
                    <a:pt x="310" y="7359"/>
                  </a:lnTo>
                  <a:lnTo>
                    <a:pt x="310" y="3001"/>
                  </a:lnTo>
                  <a:close/>
                  <a:moveTo>
                    <a:pt x="8608" y="1"/>
                  </a:moveTo>
                  <a:cubicBezTo>
                    <a:pt x="7430" y="1"/>
                    <a:pt x="6477" y="906"/>
                    <a:pt x="6358" y="2073"/>
                  </a:cubicBezTo>
                  <a:lnTo>
                    <a:pt x="4798" y="2073"/>
                  </a:lnTo>
                  <a:cubicBezTo>
                    <a:pt x="4703" y="2073"/>
                    <a:pt x="4632" y="2144"/>
                    <a:pt x="4632" y="2239"/>
                  </a:cubicBezTo>
                  <a:cubicBezTo>
                    <a:pt x="4632" y="2323"/>
                    <a:pt x="4703" y="2394"/>
                    <a:pt x="4798" y="2394"/>
                  </a:cubicBezTo>
                  <a:lnTo>
                    <a:pt x="6334" y="2394"/>
                  </a:lnTo>
                  <a:cubicBezTo>
                    <a:pt x="6334" y="2489"/>
                    <a:pt x="6358" y="2561"/>
                    <a:pt x="6370" y="2656"/>
                  </a:cubicBezTo>
                  <a:lnTo>
                    <a:pt x="167" y="2656"/>
                  </a:lnTo>
                  <a:cubicBezTo>
                    <a:pt x="72" y="2656"/>
                    <a:pt x="0" y="2727"/>
                    <a:pt x="0" y="2811"/>
                  </a:cubicBezTo>
                  <a:lnTo>
                    <a:pt x="0" y="7502"/>
                  </a:lnTo>
                  <a:cubicBezTo>
                    <a:pt x="0" y="7597"/>
                    <a:pt x="72" y="7668"/>
                    <a:pt x="167" y="7668"/>
                  </a:cubicBezTo>
                  <a:lnTo>
                    <a:pt x="8608" y="7668"/>
                  </a:lnTo>
                  <a:cubicBezTo>
                    <a:pt x="8692" y="7668"/>
                    <a:pt x="8763" y="7597"/>
                    <a:pt x="8763" y="7502"/>
                  </a:cubicBezTo>
                  <a:lnTo>
                    <a:pt x="8763" y="4561"/>
                  </a:lnTo>
                  <a:cubicBezTo>
                    <a:pt x="8858" y="4561"/>
                    <a:pt x="8966" y="4537"/>
                    <a:pt x="9049" y="4513"/>
                  </a:cubicBezTo>
                  <a:lnTo>
                    <a:pt x="9049" y="8371"/>
                  </a:lnTo>
                  <a:lnTo>
                    <a:pt x="7787" y="8371"/>
                  </a:lnTo>
                  <a:cubicBezTo>
                    <a:pt x="7692" y="8371"/>
                    <a:pt x="7620" y="8442"/>
                    <a:pt x="7620" y="8526"/>
                  </a:cubicBezTo>
                  <a:cubicBezTo>
                    <a:pt x="7620" y="8621"/>
                    <a:pt x="7692" y="8692"/>
                    <a:pt x="7787" y="8692"/>
                  </a:cubicBezTo>
                  <a:lnTo>
                    <a:pt x="9216" y="8692"/>
                  </a:lnTo>
                  <a:cubicBezTo>
                    <a:pt x="9299" y="8692"/>
                    <a:pt x="9382" y="8621"/>
                    <a:pt x="9382" y="8526"/>
                  </a:cubicBezTo>
                  <a:lnTo>
                    <a:pt x="9382" y="4406"/>
                  </a:lnTo>
                  <a:cubicBezTo>
                    <a:pt x="9632" y="4323"/>
                    <a:pt x="9858" y="4180"/>
                    <a:pt x="10061" y="4001"/>
                  </a:cubicBezTo>
                  <a:cubicBezTo>
                    <a:pt x="10466" y="3644"/>
                    <a:pt x="10728" y="3168"/>
                    <a:pt x="10823" y="2632"/>
                  </a:cubicBezTo>
                  <a:cubicBezTo>
                    <a:pt x="10823" y="2596"/>
                    <a:pt x="10763" y="2501"/>
                    <a:pt x="10668" y="2489"/>
                  </a:cubicBezTo>
                  <a:cubicBezTo>
                    <a:pt x="10656" y="2486"/>
                    <a:pt x="10643" y="2484"/>
                    <a:pt x="10630" y="2484"/>
                  </a:cubicBezTo>
                  <a:cubicBezTo>
                    <a:pt x="10558" y="2484"/>
                    <a:pt x="10488" y="2539"/>
                    <a:pt x="10478" y="2620"/>
                  </a:cubicBezTo>
                  <a:cubicBezTo>
                    <a:pt x="10359" y="3358"/>
                    <a:pt x="9835" y="3942"/>
                    <a:pt x="9168" y="4156"/>
                  </a:cubicBezTo>
                  <a:lnTo>
                    <a:pt x="9144" y="4156"/>
                  </a:lnTo>
                  <a:cubicBezTo>
                    <a:pt x="8966" y="4216"/>
                    <a:pt x="8763" y="4239"/>
                    <a:pt x="8573" y="4239"/>
                  </a:cubicBezTo>
                  <a:cubicBezTo>
                    <a:pt x="7513" y="4239"/>
                    <a:pt x="6656" y="3358"/>
                    <a:pt x="6656" y="2287"/>
                  </a:cubicBezTo>
                  <a:cubicBezTo>
                    <a:pt x="6656" y="1215"/>
                    <a:pt x="7513" y="346"/>
                    <a:pt x="8573" y="346"/>
                  </a:cubicBezTo>
                  <a:cubicBezTo>
                    <a:pt x="9513" y="346"/>
                    <a:pt x="10335" y="1061"/>
                    <a:pt x="10478" y="1989"/>
                  </a:cubicBezTo>
                  <a:cubicBezTo>
                    <a:pt x="10490" y="2084"/>
                    <a:pt x="10585" y="2144"/>
                    <a:pt x="10668" y="2144"/>
                  </a:cubicBezTo>
                  <a:cubicBezTo>
                    <a:pt x="10763" y="2132"/>
                    <a:pt x="10823" y="2037"/>
                    <a:pt x="10823" y="1953"/>
                  </a:cubicBezTo>
                  <a:cubicBezTo>
                    <a:pt x="10751" y="1418"/>
                    <a:pt x="10478" y="918"/>
                    <a:pt x="10073" y="572"/>
                  </a:cubicBezTo>
                  <a:cubicBezTo>
                    <a:pt x="9656" y="215"/>
                    <a:pt x="9144" y="1"/>
                    <a:pt x="8608" y="1"/>
                  </a:cubicBezTo>
                  <a:close/>
                </a:path>
              </a:pathLst>
            </a:custGeom>
            <a:solidFill>
              <a:srgbClr val="a74684"/>
            </a:solidFill>
            <a:ln w="0">
              <a:noFill/>
            </a:ln>
          </p:spPr>
          <p:style>
            <a:lnRef idx="0"/>
            <a:fillRef idx="0"/>
            <a:effectRef idx="0"/>
            <a:fontRef idx="minor"/>
          </p:style>
        </p:sp>
        <p:sp>
          <p:nvSpPr>
            <p:cNvPr id="936" name="Google Shape;11073;p100"/>
            <p:cNvSpPr/>
            <p:nvPr/>
          </p:nvSpPr>
          <p:spPr>
            <a:xfrm>
              <a:off x="6007320" y="1680120"/>
              <a:ext cx="160920" cy="161640"/>
            </a:xfrm>
            <a:custGeom>
              <a:avLst/>
              <a:gdLst/>
              <a:ahLst/>
              <a:rect l="l" t="t" r="r" b="b"/>
              <a:pathLst>
                <a:path w="2763" h="2775">
                  <a:moveTo>
                    <a:pt x="1414" y="703"/>
                  </a:moveTo>
                  <a:cubicBezTo>
                    <a:pt x="1786" y="703"/>
                    <a:pt x="2084" y="1020"/>
                    <a:pt x="2084" y="1406"/>
                  </a:cubicBezTo>
                  <a:cubicBezTo>
                    <a:pt x="2084" y="1787"/>
                    <a:pt x="1775" y="2108"/>
                    <a:pt x="1394" y="2108"/>
                  </a:cubicBezTo>
                  <a:cubicBezTo>
                    <a:pt x="1013" y="2108"/>
                    <a:pt x="715" y="1787"/>
                    <a:pt x="715" y="1406"/>
                  </a:cubicBezTo>
                  <a:cubicBezTo>
                    <a:pt x="715" y="1013"/>
                    <a:pt x="1024" y="703"/>
                    <a:pt x="1394" y="703"/>
                  </a:cubicBezTo>
                  <a:cubicBezTo>
                    <a:pt x="1400" y="703"/>
                    <a:pt x="1407" y="703"/>
                    <a:pt x="1414" y="703"/>
                  </a:cubicBezTo>
                  <a:close/>
                  <a:moveTo>
                    <a:pt x="1382" y="1"/>
                  </a:moveTo>
                  <a:cubicBezTo>
                    <a:pt x="1286" y="1"/>
                    <a:pt x="1215" y="72"/>
                    <a:pt x="1215" y="167"/>
                  </a:cubicBezTo>
                  <a:lnTo>
                    <a:pt x="1215" y="370"/>
                  </a:lnTo>
                  <a:cubicBezTo>
                    <a:pt x="1048" y="406"/>
                    <a:pt x="917" y="465"/>
                    <a:pt x="786" y="560"/>
                  </a:cubicBezTo>
                  <a:lnTo>
                    <a:pt x="632" y="406"/>
                  </a:lnTo>
                  <a:cubicBezTo>
                    <a:pt x="607" y="374"/>
                    <a:pt x="559" y="356"/>
                    <a:pt x="511" y="356"/>
                  </a:cubicBezTo>
                  <a:cubicBezTo>
                    <a:pt x="467" y="356"/>
                    <a:pt x="422" y="371"/>
                    <a:pt x="393" y="406"/>
                  </a:cubicBezTo>
                  <a:cubicBezTo>
                    <a:pt x="334" y="465"/>
                    <a:pt x="322" y="584"/>
                    <a:pt x="393" y="644"/>
                  </a:cubicBezTo>
                  <a:lnTo>
                    <a:pt x="548" y="798"/>
                  </a:lnTo>
                  <a:cubicBezTo>
                    <a:pt x="453" y="929"/>
                    <a:pt x="393" y="1072"/>
                    <a:pt x="370" y="1227"/>
                  </a:cubicBezTo>
                  <a:lnTo>
                    <a:pt x="155" y="1227"/>
                  </a:lnTo>
                  <a:cubicBezTo>
                    <a:pt x="72" y="1227"/>
                    <a:pt x="0" y="1299"/>
                    <a:pt x="0" y="1394"/>
                  </a:cubicBezTo>
                  <a:cubicBezTo>
                    <a:pt x="0" y="1477"/>
                    <a:pt x="72" y="1549"/>
                    <a:pt x="155" y="1549"/>
                  </a:cubicBezTo>
                  <a:lnTo>
                    <a:pt x="370" y="1549"/>
                  </a:lnTo>
                  <a:cubicBezTo>
                    <a:pt x="393" y="1715"/>
                    <a:pt x="453" y="1870"/>
                    <a:pt x="548" y="1989"/>
                  </a:cubicBezTo>
                  <a:lnTo>
                    <a:pt x="393" y="2132"/>
                  </a:lnTo>
                  <a:cubicBezTo>
                    <a:pt x="334" y="2191"/>
                    <a:pt x="334" y="2311"/>
                    <a:pt x="393" y="2370"/>
                  </a:cubicBezTo>
                  <a:cubicBezTo>
                    <a:pt x="429" y="2406"/>
                    <a:pt x="477" y="2418"/>
                    <a:pt x="512" y="2418"/>
                  </a:cubicBezTo>
                  <a:cubicBezTo>
                    <a:pt x="560" y="2418"/>
                    <a:pt x="608" y="2394"/>
                    <a:pt x="632" y="2370"/>
                  </a:cubicBezTo>
                  <a:lnTo>
                    <a:pt x="786" y="2227"/>
                  </a:lnTo>
                  <a:cubicBezTo>
                    <a:pt x="905" y="2311"/>
                    <a:pt x="1048" y="2370"/>
                    <a:pt x="1215" y="2406"/>
                  </a:cubicBezTo>
                  <a:lnTo>
                    <a:pt x="1215" y="2608"/>
                  </a:lnTo>
                  <a:cubicBezTo>
                    <a:pt x="1215" y="2703"/>
                    <a:pt x="1286" y="2775"/>
                    <a:pt x="1382" y="2775"/>
                  </a:cubicBezTo>
                  <a:cubicBezTo>
                    <a:pt x="1465" y="2775"/>
                    <a:pt x="1548" y="2703"/>
                    <a:pt x="1548" y="2608"/>
                  </a:cubicBezTo>
                  <a:lnTo>
                    <a:pt x="1548" y="2430"/>
                  </a:lnTo>
                  <a:cubicBezTo>
                    <a:pt x="1703" y="2394"/>
                    <a:pt x="1846" y="2346"/>
                    <a:pt x="1977" y="2251"/>
                  </a:cubicBezTo>
                  <a:lnTo>
                    <a:pt x="2120" y="2394"/>
                  </a:lnTo>
                  <a:cubicBezTo>
                    <a:pt x="2156" y="2430"/>
                    <a:pt x="2203" y="2442"/>
                    <a:pt x="2239" y="2442"/>
                  </a:cubicBezTo>
                  <a:cubicBezTo>
                    <a:pt x="2286" y="2442"/>
                    <a:pt x="2334" y="2430"/>
                    <a:pt x="2358" y="2394"/>
                  </a:cubicBezTo>
                  <a:cubicBezTo>
                    <a:pt x="2417" y="2346"/>
                    <a:pt x="2441" y="2215"/>
                    <a:pt x="2358" y="2156"/>
                  </a:cubicBezTo>
                  <a:lnTo>
                    <a:pt x="2215" y="2013"/>
                  </a:lnTo>
                  <a:cubicBezTo>
                    <a:pt x="2298" y="1882"/>
                    <a:pt x="2358" y="1727"/>
                    <a:pt x="2394" y="1584"/>
                  </a:cubicBezTo>
                  <a:lnTo>
                    <a:pt x="2596" y="1584"/>
                  </a:lnTo>
                  <a:cubicBezTo>
                    <a:pt x="2691" y="1584"/>
                    <a:pt x="2763" y="1501"/>
                    <a:pt x="2763" y="1418"/>
                  </a:cubicBezTo>
                  <a:cubicBezTo>
                    <a:pt x="2763" y="1299"/>
                    <a:pt x="2691" y="1227"/>
                    <a:pt x="2608" y="1227"/>
                  </a:cubicBezTo>
                  <a:lnTo>
                    <a:pt x="2394" y="1227"/>
                  </a:lnTo>
                  <a:cubicBezTo>
                    <a:pt x="2370" y="1060"/>
                    <a:pt x="2310" y="906"/>
                    <a:pt x="2215" y="798"/>
                  </a:cubicBezTo>
                  <a:lnTo>
                    <a:pt x="2370" y="644"/>
                  </a:lnTo>
                  <a:cubicBezTo>
                    <a:pt x="2417" y="584"/>
                    <a:pt x="2417" y="465"/>
                    <a:pt x="2370" y="406"/>
                  </a:cubicBezTo>
                  <a:cubicBezTo>
                    <a:pt x="2340" y="376"/>
                    <a:pt x="2292" y="361"/>
                    <a:pt x="2245" y="361"/>
                  </a:cubicBezTo>
                  <a:cubicBezTo>
                    <a:pt x="2197" y="361"/>
                    <a:pt x="2150" y="376"/>
                    <a:pt x="2120" y="406"/>
                  </a:cubicBezTo>
                  <a:lnTo>
                    <a:pt x="1977" y="560"/>
                  </a:lnTo>
                  <a:cubicBezTo>
                    <a:pt x="1858" y="465"/>
                    <a:pt x="1715" y="406"/>
                    <a:pt x="1548" y="370"/>
                  </a:cubicBezTo>
                  <a:lnTo>
                    <a:pt x="1548" y="167"/>
                  </a:lnTo>
                  <a:cubicBezTo>
                    <a:pt x="1548" y="72"/>
                    <a:pt x="1477" y="1"/>
                    <a:pt x="1382" y="1"/>
                  </a:cubicBezTo>
                  <a:close/>
                </a:path>
              </a:pathLst>
            </a:custGeom>
            <a:solidFill>
              <a:srgbClr val="a74684"/>
            </a:solidFill>
            <a:ln w="0">
              <a:noFill/>
            </a:ln>
          </p:spPr>
          <p:style>
            <a:lnRef idx="0"/>
            <a:fillRef idx="0"/>
            <a:effectRef idx="0"/>
            <a:fontRef idx="minor"/>
          </p:style>
        </p:sp>
        <p:sp>
          <p:nvSpPr>
            <p:cNvPr id="937" name="Google Shape;11074;p100"/>
            <p:cNvSpPr/>
            <p:nvPr/>
          </p:nvSpPr>
          <p:spPr>
            <a:xfrm>
              <a:off x="6057360" y="1730520"/>
              <a:ext cx="61560" cy="62280"/>
            </a:xfrm>
            <a:custGeom>
              <a:avLst/>
              <a:gdLst/>
              <a:ahLst/>
              <a:rect l="l" t="t" r="r" b="b"/>
              <a:pathLst>
                <a:path w="1061" h="1073">
                  <a:moveTo>
                    <a:pt x="525" y="346"/>
                  </a:moveTo>
                  <a:cubicBezTo>
                    <a:pt x="632" y="346"/>
                    <a:pt x="715" y="430"/>
                    <a:pt x="715" y="537"/>
                  </a:cubicBezTo>
                  <a:cubicBezTo>
                    <a:pt x="715" y="632"/>
                    <a:pt x="632" y="727"/>
                    <a:pt x="525" y="727"/>
                  </a:cubicBezTo>
                  <a:cubicBezTo>
                    <a:pt x="417" y="727"/>
                    <a:pt x="334" y="632"/>
                    <a:pt x="334" y="537"/>
                  </a:cubicBezTo>
                  <a:cubicBezTo>
                    <a:pt x="334" y="430"/>
                    <a:pt x="417" y="346"/>
                    <a:pt x="525" y="346"/>
                  </a:cubicBezTo>
                  <a:close/>
                  <a:moveTo>
                    <a:pt x="525" y="1"/>
                  </a:moveTo>
                  <a:cubicBezTo>
                    <a:pt x="239" y="1"/>
                    <a:pt x="1" y="239"/>
                    <a:pt x="1" y="537"/>
                  </a:cubicBezTo>
                  <a:cubicBezTo>
                    <a:pt x="1" y="834"/>
                    <a:pt x="239" y="1072"/>
                    <a:pt x="525" y="1072"/>
                  </a:cubicBezTo>
                  <a:cubicBezTo>
                    <a:pt x="810" y="1072"/>
                    <a:pt x="1048" y="834"/>
                    <a:pt x="1048" y="537"/>
                  </a:cubicBezTo>
                  <a:cubicBezTo>
                    <a:pt x="1060" y="239"/>
                    <a:pt x="822" y="1"/>
                    <a:pt x="525" y="1"/>
                  </a:cubicBezTo>
                  <a:close/>
                </a:path>
              </a:pathLst>
            </a:custGeom>
            <a:solidFill>
              <a:srgbClr val="a74684"/>
            </a:solidFill>
            <a:ln w="0">
              <a:noFill/>
            </a:ln>
          </p:spPr>
          <p:style>
            <a:lnRef idx="0"/>
            <a:fillRef idx="0"/>
            <a:effectRef idx="0"/>
            <a:fontRef idx="minor"/>
          </p:style>
        </p:sp>
      </p:grpSp>
      <p:grpSp>
        <p:nvGrpSpPr>
          <p:cNvPr id="938" name="Google Shape;9299;p97"/>
          <p:cNvGrpSpPr/>
          <p:nvPr/>
        </p:nvGrpSpPr>
        <p:grpSpPr>
          <a:xfrm>
            <a:off x="3518280" y="3558600"/>
            <a:ext cx="724320" cy="505800"/>
            <a:chOff x="3518280" y="3558600"/>
            <a:chExt cx="724320" cy="505800"/>
          </a:xfrm>
        </p:grpSpPr>
        <p:sp>
          <p:nvSpPr>
            <p:cNvPr id="939" name="Google Shape;9300;p97"/>
            <p:cNvSpPr/>
            <p:nvPr/>
          </p:nvSpPr>
          <p:spPr>
            <a:xfrm>
              <a:off x="3518280" y="3558600"/>
              <a:ext cx="724320" cy="505800"/>
            </a:xfrm>
            <a:custGeom>
              <a:avLst/>
              <a:gdLst/>
              <a:ahLst/>
              <a:rect l="l" t="t" r="r" b="b"/>
              <a:pathLst>
                <a:path w="11181" h="7811">
                  <a:moveTo>
                    <a:pt x="10800" y="357"/>
                  </a:moveTo>
                  <a:cubicBezTo>
                    <a:pt x="10800" y="357"/>
                    <a:pt x="10823" y="357"/>
                    <a:pt x="10823" y="369"/>
                  </a:cubicBezTo>
                  <a:lnTo>
                    <a:pt x="10823" y="5227"/>
                  </a:lnTo>
                  <a:lnTo>
                    <a:pt x="346" y="5239"/>
                  </a:lnTo>
                  <a:cubicBezTo>
                    <a:pt x="346" y="5239"/>
                    <a:pt x="334" y="5239"/>
                    <a:pt x="334" y="5227"/>
                  </a:cubicBezTo>
                  <a:lnTo>
                    <a:pt x="334" y="369"/>
                  </a:lnTo>
                  <a:cubicBezTo>
                    <a:pt x="334" y="369"/>
                    <a:pt x="334" y="357"/>
                    <a:pt x="346" y="357"/>
                  </a:cubicBezTo>
                  <a:close/>
                  <a:moveTo>
                    <a:pt x="10835" y="5572"/>
                  </a:moveTo>
                  <a:lnTo>
                    <a:pt x="10823" y="5977"/>
                  </a:lnTo>
                  <a:lnTo>
                    <a:pt x="10252" y="5977"/>
                  </a:lnTo>
                  <a:cubicBezTo>
                    <a:pt x="10169" y="5977"/>
                    <a:pt x="10073" y="6060"/>
                    <a:pt x="10073" y="6156"/>
                  </a:cubicBezTo>
                  <a:cubicBezTo>
                    <a:pt x="10073" y="6263"/>
                    <a:pt x="10157" y="6334"/>
                    <a:pt x="10252" y="6334"/>
                  </a:cubicBezTo>
                  <a:lnTo>
                    <a:pt x="10823" y="6334"/>
                  </a:lnTo>
                  <a:lnTo>
                    <a:pt x="10823" y="6739"/>
                  </a:lnTo>
                  <a:lnTo>
                    <a:pt x="8014" y="6739"/>
                  </a:lnTo>
                  <a:cubicBezTo>
                    <a:pt x="7918" y="6739"/>
                    <a:pt x="7823" y="6811"/>
                    <a:pt x="7823" y="6918"/>
                  </a:cubicBezTo>
                  <a:cubicBezTo>
                    <a:pt x="7823" y="7013"/>
                    <a:pt x="7906" y="7096"/>
                    <a:pt x="8014" y="7096"/>
                  </a:cubicBezTo>
                  <a:lnTo>
                    <a:pt x="10823" y="7096"/>
                  </a:lnTo>
                  <a:lnTo>
                    <a:pt x="10823" y="7489"/>
                  </a:lnTo>
                  <a:cubicBezTo>
                    <a:pt x="10823" y="7489"/>
                    <a:pt x="10823" y="7501"/>
                    <a:pt x="10812" y="7501"/>
                  </a:cubicBezTo>
                  <a:lnTo>
                    <a:pt x="358" y="7501"/>
                  </a:lnTo>
                  <a:cubicBezTo>
                    <a:pt x="358" y="7501"/>
                    <a:pt x="346" y="7501"/>
                    <a:pt x="346" y="7489"/>
                  </a:cubicBezTo>
                  <a:lnTo>
                    <a:pt x="346" y="7096"/>
                  </a:lnTo>
                  <a:lnTo>
                    <a:pt x="7263" y="7096"/>
                  </a:lnTo>
                  <a:cubicBezTo>
                    <a:pt x="7359" y="7096"/>
                    <a:pt x="7442" y="7025"/>
                    <a:pt x="7442" y="6918"/>
                  </a:cubicBezTo>
                  <a:cubicBezTo>
                    <a:pt x="7442" y="6834"/>
                    <a:pt x="7371" y="6739"/>
                    <a:pt x="7263" y="6739"/>
                  </a:cubicBezTo>
                  <a:lnTo>
                    <a:pt x="346" y="6739"/>
                  </a:lnTo>
                  <a:lnTo>
                    <a:pt x="346" y="6334"/>
                  </a:lnTo>
                  <a:lnTo>
                    <a:pt x="9514" y="6334"/>
                  </a:lnTo>
                  <a:cubicBezTo>
                    <a:pt x="9597" y="6334"/>
                    <a:pt x="9692" y="6263"/>
                    <a:pt x="9692" y="6156"/>
                  </a:cubicBezTo>
                  <a:cubicBezTo>
                    <a:pt x="9692" y="6072"/>
                    <a:pt x="9621" y="5977"/>
                    <a:pt x="9514" y="5977"/>
                  </a:cubicBezTo>
                  <a:lnTo>
                    <a:pt x="346" y="5977"/>
                  </a:lnTo>
                  <a:lnTo>
                    <a:pt x="346" y="5572"/>
                  </a:lnTo>
                  <a:close/>
                  <a:moveTo>
                    <a:pt x="358" y="0"/>
                  </a:moveTo>
                  <a:cubicBezTo>
                    <a:pt x="167" y="0"/>
                    <a:pt x="1" y="167"/>
                    <a:pt x="1" y="357"/>
                  </a:cubicBezTo>
                  <a:lnTo>
                    <a:pt x="1" y="7453"/>
                  </a:lnTo>
                  <a:cubicBezTo>
                    <a:pt x="1" y="7644"/>
                    <a:pt x="167" y="7811"/>
                    <a:pt x="358" y="7811"/>
                  </a:cubicBezTo>
                  <a:lnTo>
                    <a:pt x="10823" y="7811"/>
                  </a:lnTo>
                  <a:cubicBezTo>
                    <a:pt x="11014" y="7811"/>
                    <a:pt x="11181" y="7644"/>
                    <a:pt x="11181" y="7453"/>
                  </a:cubicBezTo>
                  <a:lnTo>
                    <a:pt x="11181" y="357"/>
                  </a:lnTo>
                  <a:cubicBezTo>
                    <a:pt x="11181" y="167"/>
                    <a:pt x="11014" y="0"/>
                    <a:pt x="10823" y="0"/>
                  </a:cubicBezTo>
                  <a:close/>
                </a:path>
              </a:pathLst>
            </a:custGeom>
            <a:solidFill>
              <a:srgbClr val="a74684"/>
            </a:solidFill>
            <a:ln w="0">
              <a:noFill/>
            </a:ln>
          </p:spPr>
          <p:style>
            <a:lnRef idx="0"/>
            <a:fillRef idx="0"/>
            <a:effectRef idx="0"/>
            <a:fontRef idx="minor"/>
          </p:style>
        </p:sp>
        <p:sp>
          <p:nvSpPr>
            <p:cNvPr id="940" name="Google Shape;9301;p97"/>
            <p:cNvSpPr/>
            <p:nvPr/>
          </p:nvSpPr>
          <p:spPr>
            <a:xfrm>
              <a:off x="3989880" y="3607920"/>
              <a:ext cx="204120" cy="264240"/>
            </a:xfrm>
            <a:custGeom>
              <a:avLst/>
              <a:gdLst/>
              <a:ahLst/>
              <a:rect l="l" t="t" r="r" b="b"/>
              <a:pathLst>
                <a:path w="3156" h="4084">
                  <a:moveTo>
                    <a:pt x="179" y="0"/>
                  </a:moveTo>
                  <a:cubicBezTo>
                    <a:pt x="96" y="0"/>
                    <a:pt x="0" y="72"/>
                    <a:pt x="0" y="179"/>
                  </a:cubicBezTo>
                  <a:cubicBezTo>
                    <a:pt x="0" y="274"/>
                    <a:pt x="84" y="357"/>
                    <a:pt x="179" y="357"/>
                  </a:cubicBezTo>
                  <a:lnTo>
                    <a:pt x="2072" y="357"/>
                  </a:lnTo>
                  <a:cubicBezTo>
                    <a:pt x="2144" y="726"/>
                    <a:pt x="2429" y="1012"/>
                    <a:pt x="2798" y="1084"/>
                  </a:cubicBezTo>
                  <a:lnTo>
                    <a:pt x="2798" y="3001"/>
                  </a:lnTo>
                  <a:cubicBezTo>
                    <a:pt x="2429" y="3072"/>
                    <a:pt x="2144" y="3358"/>
                    <a:pt x="2072" y="3727"/>
                  </a:cubicBezTo>
                  <a:lnTo>
                    <a:pt x="179" y="3727"/>
                  </a:lnTo>
                  <a:cubicBezTo>
                    <a:pt x="96" y="3727"/>
                    <a:pt x="0" y="3810"/>
                    <a:pt x="0" y="3905"/>
                  </a:cubicBezTo>
                  <a:cubicBezTo>
                    <a:pt x="0" y="4013"/>
                    <a:pt x="84" y="4084"/>
                    <a:pt x="179" y="4084"/>
                  </a:cubicBezTo>
                  <a:lnTo>
                    <a:pt x="2239" y="4084"/>
                  </a:lnTo>
                  <a:cubicBezTo>
                    <a:pt x="2322" y="4084"/>
                    <a:pt x="2417" y="4013"/>
                    <a:pt x="2417" y="3905"/>
                  </a:cubicBezTo>
                  <a:cubicBezTo>
                    <a:pt x="2417" y="3596"/>
                    <a:pt x="2667" y="3346"/>
                    <a:pt x="2977" y="3346"/>
                  </a:cubicBezTo>
                  <a:cubicBezTo>
                    <a:pt x="3072" y="3346"/>
                    <a:pt x="3156" y="3274"/>
                    <a:pt x="3156" y="3167"/>
                  </a:cubicBezTo>
                  <a:lnTo>
                    <a:pt x="3156" y="917"/>
                  </a:lnTo>
                  <a:cubicBezTo>
                    <a:pt x="3156" y="810"/>
                    <a:pt x="3072" y="738"/>
                    <a:pt x="2977" y="738"/>
                  </a:cubicBezTo>
                  <a:cubicBezTo>
                    <a:pt x="2667" y="738"/>
                    <a:pt x="2417" y="488"/>
                    <a:pt x="2417" y="179"/>
                  </a:cubicBezTo>
                  <a:cubicBezTo>
                    <a:pt x="2417" y="83"/>
                    <a:pt x="2346" y="0"/>
                    <a:pt x="2239" y="0"/>
                  </a:cubicBezTo>
                  <a:close/>
                </a:path>
              </a:pathLst>
            </a:custGeom>
            <a:solidFill>
              <a:srgbClr val="a74684"/>
            </a:solidFill>
            <a:ln w="0">
              <a:noFill/>
            </a:ln>
          </p:spPr>
          <p:style>
            <a:lnRef idx="0"/>
            <a:fillRef idx="0"/>
            <a:effectRef idx="0"/>
            <a:fontRef idx="minor"/>
          </p:style>
        </p:sp>
        <p:sp>
          <p:nvSpPr>
            <p:cNvPr id="941" name="Google Shape;9302;p97"/>
            <p:cNvSpPr/>
            <p:nvPr/>
          </p:nvSpPr>
          <p:spPr>
            <a:xfrm>
              <a:off x="3566880" y="3607200"/>
              <a:ext cx="204120" cy="264960"/>
            </a:xfrm>
            <a:custGeom>
              <a:avLst/>
              <a:gdLst/>
              <a:ahLst/>
              <a:rect l="l" t="t" r="r" b="b"/>
              <a:pathLst>
                <a:path w="3156" h="4096">
                  <a:moveTo>
                    <a:pt x="918" y="0"/>
                  </a:moveTo>
                  <a:cubicBezTo>
                    <a:pt x="834" y="0"/>
                    <a:pt x="739" y="84"/>
                    <a:pt x="739" y="191"/>
                  </a:cubicBezTo>
                  <a:cubicBezTo>
                    <a:pt x="739" y="500"/>
                    <a:pt x="489" y="750"/>
                    <a:pt x="179" y="750"/>
                  </a:cubicBezTo>
                  <a:cubicBezTo>
                    <a:pt x="84" y="750"/>
                    <a:pt x="1" y="822"/>
                    <a:pt x="1" y="929"/>
                  </a:cubicBezTo>
                  <a:lnTo>
                    <a:pt x="1" y="3179"/>
                  </a:lnTo>
                  <a:cubicBezTo>
                    <a:pt x="1" y="3263"/>
                    <a:pt x="72" y="3358"/>
                    <a:pt x="179" y="3358"/>
                  </a:cubicBezTo>
                  <a:cubicBezTo>
                    <a:pt x="489" y="3358"/>
                    <a:pt x="739" y="3608"/>
                    <a:pt x="739" y="3917"/>
                  </a:cubicBezTo>
                  <a:cubicBezTo>
                    <a:pt x="739" y="4013"/>
                    <a:pt x="810" y="4096"/>
                    <a:pt x="918" y="4096"/>
                  </a:cubicBezTo>
                  <a:lnTo>
                    <a:pt x="2977" y="4096"/>
                  </a:lnTo>
                  <a:cubicBezTo>
                    <a:pt x="3061" y="4096"/>
                    <a:pt x="3156" y="4025"/>
                    <a:pt x="3156" y="3917"/>
                  </a:cubicBezTo>
                  <a:cubicBezTo>
                    <a:pt x="3132" y="3822"/>
                    <a:pt x="3061" y="3739"/>
                    <a:pt x="2977" y="3739"/>
                  </a:cubicBezTo>
                  <a:lnTo>
                    <a:pt x="1084" y="3739"/>
                  </a:lnTo>
                  <a:cubicBezTo>
                    <a:pt x="1013" y="3370"/>
                    <a:pt x="727" y="3084"/>
                    <a:pt x="346" y="3013"/>
                  </a:cubicBezTo>
                  <a:lnTo>
                    <a:pt x="346" y="1096"/>
                  </a:lnTo>
                  <a:cubicBezTo>
                    <a:pt x="727" y="1024"/>
                    <a:pt x="1013" y="738"/>
                    <a:pt x="1084" y="369"/>
                  </a:cubicBezTo>
                  <a:lnTo>
                    <a:pt x="2977" y="369"/>
                  </a:lnTo>
                  <a:cubicBezTo>
                    <a:pt x="3061" y="369"/>
                    <a:pt x="3156" y="286"/>
                    <a:pt x="3156" y="191"/>
                  </a:cubicBezTo>
                  <a:cubicBezTo>
                    <a:pt x="3156" y="95"/>
                    <a:pt x="3073" y="0"/>
                    <a:pt x="2977" y="0"/>
                  </a:cubicBezTo>
                  <a:close/>
                </a:path>
              </a:pathLst>
            </a:custGeom>
            <a:solidFill>
              <a:srgbClr val="a74684"/>
            </a:solidFill>
            <a:ln w="0">
              <a:noFill/>
            </a:ln>
          </p:spPr>
          <p:style>
            <a:lnRef idx="0"/>
            <a:fillRef idx="0"/>
            <a:effectRef idx="0"/>
            <a:fontRef idx="minor"/>
          </p:style>
        </p:sp>
        <p:sp>
          <p:nvSpPr>
            <p:cNvPr id="942" name="Google Shape;9303;p97"/>
            <p:cNvSpPr/>
            <p:nvPr/>
          </p:nvSpPr>
          <p:spPr>
            <a:xfrm>
              <a:off x="3748320" y="3607920"/>
              <a:ext cx="263520" cy="263520"/>
            </a:xfrm>
            <a:custGeom>
              <a:avLst/>
              <a:gdLst/>
              <a:ahLst/>
              <a:rect l="l" t="t" r="r" b="b"/>
              <a:pathLst>
                <a:path w="4073" h="4073">
                  <a:moveTo>
                    <a:pt x="2037" y="334"/>
                  </a:moveTo>
                  <a:cubicBezTo>
                    <a:pt x="2977" y="334"/>
                    <a:pt x="3727" y="1096"/>
                    <a:pt x="3727" y="2036"/>
                  </a:cubicBezTo>
                  <a:cubicBezTo>
                    <a:pt x="3727" y="2977"/>
                    <a:pt x="2977" y="3727"/>
                    <a:pt x="2037" y="3727"/>
                  </a:cubicBezTo>
                  <a:cubicBezTo>
                    <a:pt x="1096" y="3727"/>
                    <a:pt x="334" y="2977"/>
                    <a:pt x="334" y="2036"/>
                  </a:cubicBezTo>
                  <a:cubicBezTo>
                    <a:pt x="334" y="1096"/>
                    <a:pt x="1096" y="334"/>
                    <a:pt x="2037" y="334"/>
                  </a:cubicBezTo>
                  <a:close/>
                  <a:moveTo>
                    <a:pt x="2037" y="0"/>
                  </a:moveTo>
                  <a:cubicBezTo>
                    <a:pt x="906" y="0"/>
                    <a:pt x="1" y="917"/>
                    <a:pt x="1" y="2036"/>
                  </a:cubicBezTo>
                  <a:cubicBezTo>
                    <a:pt x="1" y="3155"/>
                    <a:pt x="918" y="4072"/>
                    <a:pt x="2037" y="4072"/>
                  </a:cubicBezTo>
                  <a:cubicBezTo>
                    <a:pt x="3156" y="4072"/>
                    <a:pt x="4073" y="3155"/>
                    <a:pt x="4073" y="2036"/>
                  </a:cubicBezTo>
                  <a:cubicBezTo>
                    <a:pt x="4073" y="905"/>
                    <a:pt x="3168" y="0"/>
                    <a:pt x="2037" y="0"/>
                  </a:cubicBezTo>
                  <a:close/>
                </a:path>
              </a:pathLst>
            </a:custGeom>
            <a:solidFill>
              <a:srgbClr val="a74684"/>
            </a:solidFill>
            <a:ln w="0">
              <a:noFill/>
            </a:ln>
          </p:spPr>
          <p:style>
            <a:lnRef idx="0"/>
            <a:fillRef idx="0"/>
            <a:effectRef idx="0"/>
            <a:fontRef idx="minor"/>
          </p:style>
        </p:sp>
        <p:sp>
          <p:nvSpPr>
            <p:cNvPr id="943" name="Google Shape;9304;p97"/>
            <p:cNvSpPr/>
            <p:nvPr/>
          </p:nvSpPr>
          <p:spPr>
            <a:xfrm>
              <a:off x="3819960" y="3655800"/>
              <a:ext cx="120960" cy="167760"/>
            </a:xfrm>
            <a:custGeom>
              <a:avLst/>
              <a:gdLst/>
              <a:ahLst/>
              <a:rect l="l" t="t" r="r" b="b"/>
              <a:pathLst>
                <a:path w="1870" h="2596">
                  <a:moveTo>
                    <a:pt x="750" y="536"/>
                  </a:moveTo>
                  <a:lnTo>
                    <a:pt x="750" y="1060"/>
                  </a:lnTo>
                  <a:cubicBezTo>
                    <a:pt x="452" y="965"/>
                    <a:pt x="345" y="881"/>
                    <a:pt x="345" y="762"/>
                  </a:cubicBezTo>
                  <a:cubicBezTo>
                    <a:pt x="345" y="691"/>
                    <a:pt x="500" y="584"/>
                    <a:pt x="750" y="536"/>
                  </a:cubicBezTo>
                  <a:close/>
                  <a:moveTo>
                    <a:pt x="1107" y="1524"/>
                  </a:moveTo>
                  <a:cubicBezTo>
                    <a:pt x="1405" y="1608"/>
                    <a:pt x="1512" y="1703"/>
                    <a:pt x="1512" y="1822"/>
                  </a:cubicBezTo>
                  <a:cubicBezTo>
                    <a:pt x="1512" y="1893"/>
                    <a:pt x="1357" y="2001"/>
                    <a:pt x="1107" y="2036"/>
                  </a:cubicBezTo>
                  <a:lnTo>
                    <a:pt x="1107" y="1524"/>
                  </a:lnTo>
                  <a:close/>
                  <a:moveTo>
                    <a:pt x="941" y="0"/>
                  </a:moveTo>
                  <a:cubicBezTo>
                    <a:pt x="857" y="0"/>
                    <a:pt x="762" y="72"/>
                    <a:pt x="762" y="179"/>
                  </a:cubicBezTo>
                  <a:lnTo>
                    <a:pt x="762" y="191"/>
                  </a:lnTo>
                  <a:cubicBezTo>
                    <a:pt x="333" y="238"/>
                    <a:pt x="24" y="477"/>
                    <a:pt x="24" y="774"/>
                  </a:cubicBezTo>
                  <a:cubicBezTo>
                    <a:pt x="24" y="1191"/>
                    <a:pt x="441" y="1346"/>
                    <a:pt x="762" y="1429"/>
                  </a:cubicBezTo>
                  <a:lnTo>
                    <a:pt x="762" y="2036"/>
                  </a:lnTo>
                  <a:cubicBezTo>
                    <a:pt x="512" y="2001"/>
                    <a:pt x="357" y="1893"/>
                    <a:pt x="357" y="1822"/>
                  </a:cubicBezTo>
                  <a:cubicBezTo>
                    <a:pt x="357" y="1727"/>
                    <a:pt x="286" y="1643"/>
                    <a:pt x="179" y="1643"/>
                  </a:cubicBezTo>
                  <a:cubicBezTo>
                    <a:pt x="83" y="1643"/>
                    <a:pt x="0" y="1715"/>
                    <a:pt x="0" y="1822"/>
                  </a:cubicBezTo>
                  <a:cubicBezTo>
                    <a:pt x="0" y="2120"/>
                    <a:pt x="310" y="2334"/>
                    <a:pt x="750" y="2393"/>
                  </a:cubicBezTo>
                  <a:lnTo>
                    <a:pt x="750" y="2417"/>
                  </a:lnTo>
                  <a:cubicBezTo>
                    <a:pt x="750" y="2501"/>
                    <a:pt x="822" y="2596"/>
                    <a:pt x="929" y="2596"/>
                  </a:cubicBezTo>
                  <a:cubicBezTo>
                    <a:pt x="1036" y="2596"/>
                    <a:pt x="1107" y="2513"/>
                    <a:pt x="1107" y="2417"/>
                  </a:cubicBezTo>
                  <a:lnTo>
                    <a:pt x="1107" y="2393"/>
                  </a:lnTo>
                  <a:cubicBezTo>
                    <a:pt x="1536" y="2358"/>
                    <a:pt x="1845" y="2120"/>
                    <a:pt x="1845" y="1822"/>
                  </a:cubicBezTo>
                  <a:cubicBezTo>
                    <a:pt x="1845" y="1417"/>
                    <a:pt x="1453" y="1250"/>
                    <a:pt x="1107" y="1167"/>
                  </a:cubicBezTo>
                  <a:lnTo>
                    <a:pt x="1107" y="548"/>
                  </a:lnTo>
                  <a:cubicBezTo>
                    <a:pt x="1357" y="596"/>
                    <a:pt x="1512" y="703"/>
                    <a:pt x="1512" y="774"/>
                  </a:cubicBezTo>
                  <a:cubicBezTo>
                    <a:pt x="1512" y="869"/>
                    <a:pt x="1584" y="953"/>
                    <a:pt x="1691" y="953"/>
                  </a:cubicBezTo>
                  <a:cubicBezTo>
                    <a:pt x="1774" y="953"/>
                    <a:pt x="1869" y="881"/>
                    <a:pt x="1869" y="774"/>
                  </a:cubicBezTo>
                  <a:cubicBezTo>
                    <a:pt x="1869" y="477"/>
                    <a:pt x="1548" y="250"/>
                    <a:pt x="1119" y="191"/>
                  </a:cubicBezTo>
                  <a:lnTo>
                    <a:pt x="1119" y="179"/>
                  </a:lnTo>
                  <a:cubicBezTo>
                    <a:pt x="1119" y="84"/>
                    <a:pt x="1048" y="0"/>
                    <a:pt x="941" y="0"/>
                  </a:cubicBezTo>
                  <a:close/>
                </a:path>
              </a:pathLst>
            </a:custGeom>
            <a:solidFill>
              <a:srgbClr val="a74684"/>
            </a:solidFill>
            <a:ln w="0">
              <a:noFill/>
            </a:ln>
          </p:spPr>
          <p:style>
            <a:lnRef idx="0"/>
            <a:fillRef idx="0"/>
            <a:effectRef idx="0"/>
            <a:fontRef idx="minor"/>
          </p:style>
        </p:sp>
      </p:grpSp>
      <p:sp>
        <p:nvSpPr>
          <p:cNvPr id="944" name="Oval 5"/>
          <p:cNvSpPr/>
          <p:nvPr/>
        </p:nvSpPr>
        <p:spPr>
          <a:xfrm>
            <a:off x="3733200" y="3600360"/>
            <a:ext cx="285840" cy="2829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945" name="Picture 68" descr=""/>
          <p:cNvPicPr/>
          <p:nvPr/>
        </p:nvPicPr>
        <p:blipFill>
          <a:blip r:embed="rId3"/>
          <a:stretch/>
        </p:blipFill>
        <p:spPr>
          <a:xfrm>
            <a:off x="3770280" y="3630600"/>
            <a:ext cx="224640" cy="224640"/>
          </a:xfrm>
          <a:prstGeom prst="rect">
            <a:avLst/>
          </a:prstGeom>
          <a:ln w="0">
            <a:noFill/>
          </a:ln>
        </p:spPr>
      </p:pic>
      <p:grpSp>
        <p:nvGrpSpPr>
          <p:cNvPr id="946" name="Google Shape;10078;p99"/>
          <p:cNvGrpSpPr/>
          <p:nvPr/>
        </p:nvGrpSpPr>
        <p:grpSpPr>
          <a:xfrm>
            <a:off x="1418040" y="3378960"/>
            <a:ext cx="671760" cy="672120"/>
            <a:chOff x="1418040" y="3378960"/>
            <a:chExt cx="671760" cy="672120"/>
          </a:xfrm>
        </p:grpSpPr>
        <p:sp>
          <p:nvSpPr>
            <p:cNvPr id="947" name="Google Shape;10079;p99"/>
            <p:cNvSpPr/>
            <p:nvPr/>
          </p:nvSpPr>
          <p:spPr>
            <a:xfrm>
              <a:off x="1476360" y="3564000"/>
              <a:ext cx="613440" cy="487080"/>
            </a:xfrm>
            <a:custGeom>
              <a:avLst/>
              <a:gdLst/>
              <a:ahLst/>
              <a:rect l="l" t="t" r="r" b="b"/>
              <a:pathLst>
                <a:path w="10359" h="8225">
                  <a:moveTo>
                    <a:pt x="9663" y="0"/>
                  </a:moveTo>
                  <a:cubicBezTo>
                    <a:pt x="9637" y="0"/>
                    <a:pt x="9611" y="7"/>
                    <a:pt x="9585" y="22"/>
                  </a:cubicBezTo>
                  <a:cubicBezTo>
                    <a:pt x="9490" y="69"/>
                    <a:pt x="9466" y="153"/>
                    <a:pt x="9502" y="248"/>
                  </a:cubicBezTo>
                  <a:cubicBezTo>
                    <a:pt x="9847" y="962"/>
                    <a:pt x="10026" y="1736"/>
                    <a:pt x="10026" y="2534"/>
                  </a:cubicBezTo>
                  <a:cubicBezTo>
                    <a:pt x="10026" y="3963"/>
                    <a:pt x="9478" y="5308"/>
                    <a:pt x="8466" y="6320"/>
                  </a:cubicBezTo>
                  <a:cubicBezTo>
                    <a:pt x="7454" y="7332"/>
                    <a:pt x="6108" y="7880"/>
                    <a:pt x="4680" y="7880"/>
                  </a:cubicBezTo>
                  <a:cubicBezTo>
                    <a:pt x="3834" y="7880"/>
                    <a:pt x="3037" y="7689"/>
                    <a:pt x="2287" y="7308"/>
                  </a:cubicBezTo>
                  <a:cubicBezTo>
                    <a:pt x="1667" y="6999"/>
                    <a:pt x="1096" y="6558"/>
                    <a:pt x="632" y="6022"/>
                  </a:cubicBezTo>
                  <a:lnTo>
                    <a:pt x="632" y="6022"/>
                  </a:lnTo>
                  <a:lnTo>
                    <a:pt x="1286" y="6237"/>
                  </a:lnTo>
                  <a:cubicBezTo>
                    <a:pt x="1308" y="6245"/>
                    <a:pt x="1329" y="6249"/>
                    <a:pt x="1350" y="6249"/>
                  </a:cubicBezTo>
                  <a:cubicBezTo>
                    <a:pt x="1417" y="6249"/>
                    <a:pt x="1473" y="6206"/>
                    <a:pt x="1501" y="6141"/>
                  </a:cubicBezTo>
                  <a:cubicBezTo>
                    <a:pt x="1525" y="6046"/>
                    <a:pt x="1489" y="5963"/>
                    <a:pt x="1394" y="5927"/>
                  </a:cubicBezTo>
                  <a:lnTo>
                    <a:pt x="215" y="5546"/>
                  </a:lnTo>
                  <a:cubicBezTo>
                    <a:pt x="197" y="5539"/>
                    <a:pt x="180" y="5536"/>
                    <a:pt x="163" y="5536"/>
                  </a:cubicBezTo>
                  <a:cubicBezTo>
                    <a:pt x="122" y="5536"/>
                    <a:pt x="85" y="5553"/>
                    <a:pt x="60" y="5570"/>
                  </a:cubicBezTo>
                  <a:cubicBezTo>
                    <a:pt x="12" y="5606"/>
                    <a:pt x="1" y="5665"/>
                    <a:pt x="1" y="5725"/>
                  </a:cubicBezTo>
                  <a:lnTo>
                    <a:pt x="191" y="7094"/>
                  </a:lnTo>
                  <a:cubicBezTo>
                    <a:pt x="203" y="7177"/>
                    <a:pt x="274" y="7237"/>
                    <a:pt x="358" y="7237"/>
                  </a:cubicBezTo>
                  <a:lnTo>
                    <a:pt x="382" y="7237"/>
                  </a:lnTo>
                  <a:cubicBezTo>
                    <a:pt x="477" y="7225"/>
                    <a:pt x="536" y="7130"/>
                    <a:pt x="512" y="7046"/>
                  </a:cubicBezTo>
                  <a:lnTo>
                    <a:pt x="417" y="6272"/>
                  </a:lnTo>
                  <a:lnTo>
                    <a:pt x="417" y="6272"/>
                  </a:lnTo>
                  <a:cubicBezTo>
                    <a:pt x="893" y="6820"/>
                    <a:pt x="1489" y="7284"/>
                    <a:pt x="2120" y="7606"/>
                  </a:cubicBezTo>
                  <a:cubicBezTo>
                    <a:pt x="2918" y="8011"/>
                    <a:pt x="3775" y="8225"/>
                    <a:pt x="4680" y="8225"/>
                  </a:cubicBezTo>
                  <a:cubicBezTo>
                    <a:pt x="6204" y="8225"/>
                    <a:pt x="7621" y="7630"/>
                    <a:pt x="8692" y="6558"/>
                  </a:cubicBezTo>
                  <a:cubicBezTo>
                    <a:pt x="9764" y="5487"/>
                    <a:pt x="10359" y="4058"/>
                    <a:pt x="10359" y="2558"/>
                  </a:cubicBezTo>
                  <a:cubicBezTo>
                    <a:pt x="10359" y="1677"/>
                    <a:pt x="10157" y="855"/>
                    <a:pt x="9799" y="93"/>
                  </a:cubicBezTo>
                  <a:cubicBezTo>
                    <a:pt x="9775" y="35"/>
                    <a:pt x="9721" y="0"/>
                    <a:pt x="9663" y="0"/>
                  </a:cubicBezTo>
                  <a:close/>
                </a:path>
              </a:pathLst>
            </a:custGeom>
            <a:solidFill>
              <a:srgbClr val="a74684"/>
            </a:solidFill>
            <a:ln w="0">
              <a:noFill/>
            </a:ln>
          </p:spPr>
          <p:style>
            <a:lnRef idx="0"/>
            <a:fillRef idx="0"/>
            <a:effectRef idx="0"/>
            <a:fontRef idx="minor"/>
          </p:style>
        </p:sp>
        <p:sp>
          <p:nvSpPr>
            <p:cNvPr id="948" name="Google Shape;10080;p99"/>
            <p:cNvSpPr/>
            <p:nvPr/>
          </p:nvSpPr>
          <p:spPr>
            <a:xfrm>
              <a:off x="1418040" y="3378960"/>
              <a:ext cx="613440" cy="484920"/>
            </a:xfrm>
            <a:custGeom>
              <a:avLst/>
              <a:gdLst/>
              <a:ahLst/>
              <a:rect l="l" t="t" r="r" b="b"/>
              <a:pathLst>
                <a:path w="10359" h="8192">
                  <a:moveTo>
                    <a:pt x="5668" y="0"/>
                  </a:moveTo>
                  <a:cubicBezTo>
                    <a:pt x="4156" y="0"/>
                    <a:pt x="2739" y="596"/>
                    <a:pt x="1667" y="1667"/>
                  </a:cubicBezTo>
                  <a:cubicBezTo>
                    <a:pt x="596" y="2739"/>
                    <a:pt x="0" y="4168"/>
                    <a:pt x="0" y="5680"/>
                  </a:cubicBezTo>
                  <a:cubicBezTo>
                    <a:pt x="0" y="6525"/>
                    <a:pt x="179" y="7346"/>
                    <a:pt x="548" y="8097"/>
                  </a:cubicBezTo>
                  <a:cubicBezTo>
                    <a:pt x="584" y="8156"/>
                    <a:pt x="643" y="8192"/>
                    <a:pt x="703" y="8192"/>
                  </a:cubicBezTo>
                  <a:cubicBezTo>
                    <a:pt x="727" y="8192"/>
                    <a:pt x="750" y="8192"/>
                    <a:pt x="774" y="8180"/>
                  </a:cubicBezTo>
                  <a:cubicBezTo>
                    <a:pt x="858" y="8132"/>
                    <a:pt x="893" y="8037"/>
                    <a:pt x="846" y="7954"/>
                  </a:cubicBezTo>
                  <a:cubicBezTo>
                    <a:pt x="512" y="7239"/>
                    <a:pt x="334" y="6465"/>
                    <a:pt x="334" y="5656"/>
                  </a:cubicBezTo>
                  <a:cubicBezTo>
                    <a:pt x="334" y="4227"/>
                    <a:pt x="881" y="2894"/>
                    <a:pt x="1893" y="1882"/>
                  </a:cubicBezTo>
                  <a:cubicBezTo>
                    <a:pt x="2905" y="869"/>
                    <a:pt x="4239" y="322"/>
                    <a:pt x="5668" y="322"/>
                  </a:cubicBezTo>
                  <a:cubicBezTo>
                    <a:pt x="7239" y="322"/>
                    <a:pt x="8704" y="989"/>
                    <a:pt x="9716" y="2179"/>
                  </a:cubicBezTo>
                  <a:lnTo>
                    <a:pt x="9061" y="1953"/>
                  </a:lnTo>
                  <a:cubicBezTo>
                    <a:pt x="9044" y="1948"/>
                    <a:pt x="9027" y="1946"/>
                    <a:pt x="9010" y="1946"/>
                  </a:cubicBezTo>
                  <a:cubicBezTo>
                    <a:pt x="8942" y="1946"/>
                    <a:pt x="8878" y="1984"/>
                    <a:pt x="8859" y="2060"/>
                  </a:cubicBezTo>
                  <a:cubicBezTo>
                    <a:pt x="8823" y="2143"/>
                    <a:pt x="8870" y="2239"/>
                    <a:pt x="8966" y="2263"/>
                  </a:cubicBezTo>
                  <a:lnTo>
                    <a:pt x="10133" y="2655"/>
                  </a:lnTo>
                  <a:cubicBezTo>
                    <a:pt x="10156" y="2655"/>
                    <a:pt x="10168" y="2667"/>
                    <a:pt x="10192" y="2667"/>
                  </a:cubicBezTo>
                  <a:cubicBezTo>
                    <a:pt x="10240" y="2667"/>
                    <a:pt x="10275" y="2655"/>
                    <a:pt x="10299" y="2620"/>
                  </a:cubicBezTo>
                  <a:cubicBezTo>
                    <a:pt x="10347" y="2596"/>
                    <a:pt x="10359" y="2536"/>
                    <a:pt x="10359" y="2477"/>
                  </a:cubicBezTo>
                  <a:lnTo>
                    <a:pt x="10168" y="1108"/>
                  </a:lnTo>
                  <a:cubicBezTo>
                    <a:pt x="10158" y="1027"/>
                    <a:pt x="10088" y="971"/>
                    <a:pt x="10016" y="971"/>
                  </a:cubicBezTo>
                  <a:cubicBezTo>
                    <a:pt x="10003" y="971"/>
                    <a:pt x="9990" y="973"/>
                    <a:pt x="9978" y="977"/>
                  </a:cubicBezTo>
                  <a:cubicBezTo>
                    <a:pt x="9882" y="989"/>
                    <a:pt x="9823" y="1072"/>
                    <a:pt x="9835" y="1167"/>
                  </a:cubicBezTo>
                  <a:lnTo>
                    <a:pt x="9942" y="1941"/>
                  </a:lnTo>
                  <a:cubicBezTo>
                    <a:pt x="8870" y="703"/>
                    <a:pt x="7323" y="0"/>
                    <a:pt x="5668" y="0"/>
                  </a:cubicBezTo>
                  <a:close/>
                </a:path>
              </a:pathLst>
            </a:custGeom>
            <a:solidFill>
              <a:srgbClr val="a74684"/>
            </a:solidFill>
            <a:ln w="0">
              <a:noFill/>
            </a:ln>
          </p:spPr>
          <p:style>
            <a:lnRef idx="0"/>
            <a:fillRef idx="0"/>
            <a:effectRef idx="0"/>
            <a:fontRef idx="minor"/>
          </p:style>
        </p:sp>
        <p:sp>
          <p:nvSpPr>
            <p:cNvPr id="949" name="Google Shape;10081;p99"/>
            <p:cNvSpPr/>
            <p:nvPr/>
          </p:nvSpPr>
          <p:spPr>
            <a:xfrm>
              <a:off x="1668960" y="3555360"/>
              <a:ext cx="32760" cy="51840"/>
            </a:xfrm>
            <a:custGeom>
              <a:avLst/>
              <a:gdLst/>
              <a:ahLst/>
              <a:rect l="l" t="t" r="r" b="b"/>
              <a:pathLst>
                <a:path w="561" h="882">
                  <a:moveTo>
                    <a:pt x="358" y="1"/>
                  </a:moveTo>
                  <a:cubicBezTo>
                    <a:pt x="275" y="1"/>
                    <a:pt x="203" y="84"/>
                    <a:pt x="203" y="168"/>
                  </a:cubicBezTo>
                  <a:lnTo>
                    <a:pt x="203" y="477"/>
                  </a:lnTo>
                  <a:lnTo>
                    <a:pt x="84" y="596"/>
                  </a:lnTo>
                  <a:cubicBezTo>
                    <a:pt x="25" y="656"/>
                    <a:pt x="1" y="763"/>
                    <a:pt x="84" y="834"/>
                  </a:cubicBezTo>
                  <a:cubicBezTo>
                    <a:pt x="108" y="870"/>
                    <a:pt x="156" y="882"/>
                    <a:pt x="203" y="882"/>
                  </a:cubicBezTo>
                  <a:cubicBezTo>
                    <a:pt x="239" y="882"/>
                    <a:pt x="287" y="870"/>
                    <a:pt x="322" y="834"/>
                  </a:cubicBezTo>
                  <a:lnTo>
                    <a:pt x="501" y="680"/>
                  </a:lnTo>
                  <a:cubicBezTo>
                    <a:pt x="525" y="644"/>
                    <a:pt x="561" y="596"/>
                    <a:pt x="537" y="560"/>
                  </a:cubicBezTo>
                  <a:lnTo>
                    <a:pt x="525" y="168"/>
                  </a:lnTo>
                  <a:cubicBezTo>
                    <a:pt x="525" y="84"/>
                    <a:pt x="453" y="1"/>
                    <a:pt x="358" y="1"/>
                  </a:cubicBezTo>
                  <a:close/>
                </a:path>
              </a:pathLst>
            </a:custGeom>
            <a:solidFill>
              <a:srgbClr val="a74684"/>
            </a:solidFill>
            <a:ln w="0">
              <a:noFill/>
            </a:ln>
          </p:spPr>
          <p:style>
            <a:lnRef idx="0"/>
            <a:fillRef idx="0"/>
            <a:effectRef idx="0"/>
            <a:fontRef idx="minor"/>
          </p:style>
        </p:sp>
        <p:sp>
          <p:nvSpPr>
            <p:cNvPr id="950" name="Google Shape;10082;p99"/>
            <p:cNvSpPr/>
            <p:nvPr/>
          </p:nvSpPr>
          <p:spPr>
            <a:xfrm>
              <a:off x="1499760" y="3465720"/>
              <a:ext cx="507600" cy="502200"/>
            </a:xfrm>
            <a:custGeom>
              <a:avLst/>
              <a:gdLst/>
              <a:ahLst/>
              <a:rect l="l" t="t" r="r" b="b"/>
              <a:pathLst>
                <a:path w="8573" h="8481">
                  <a:moveTo>
                    <a:pt x="2822" y="3182"/>
                  </a:moveTo>
                  <a:lnTo>
                    <a:pt x="3037" y="3217"/>
                  </a:lnTo>
                  <a:lnTo>
                    <a:pt x="3144" y="3217"/>
                  </a:lnTo>
                  <a:lnTo>
                    <a:pt x="2965" y="3598"/>
                  </a:lnTo>
                  <a:lnTo>
                    <a:pt x="2679" y="3527"/>
                  </a:lnTo>
                  <a:lnTo>
                    <a:pt x="2822" y="3182"/>
                  </a:lnTo>
                  <a:close/>
                  <a:moveTo>
                    <a:pt x="3918" y="3110"/>
                  </a:moveTo>
                  <a:lnTo>
                    <a:pt x="4251" y="3515"/>
                  </a:lnTo>
                  <a:lnTo>
                    <a:pt x="4203" y="3634"/>
                  </a:lnTo>
                  <a:cubicBezTo>
                    <a:pt x="4168" y="3718"/>
                    <a:pt x="4215" y="3813"/>
                    <a:pt x="4310" y="3837"/>
                  </a:cubicBezTo>
                  <a:cubicBezTo>
                    <a:pt x="4322" y="3837"/>
                    <a:pt x="4334" y="3860"/>
                    <a:pt x="4370" y="3860"/>
                  </a:cubicBezTo>
                  <a:cubicBezTo>
                    <a:pt x="4441" y="3860"/>
                    <a:pt x="4501" y="3813"/>
                    <a:pt x="4525" y="3741"/>
                  </a:cubicBezTo>
                  <a:lnTo>
                    <a:pt x="4572" y="3622"/>
                  </a:lnTo>
                  <a:cubicBezTo>
                    <a:pt x="4608" y="3515"/>
                    <a:pt x="4584" y="3408"/>
                    <a:pt x="4513" y="3325"/>
                  </a:cubicBezTo>
                  <a:lnTo>
                    <a:pt x="4430" y="3217"/>
                  </a:lnTo>
                  <a:lnTo>
                    <a:pt x="4727" y="3444"/>
                  </a:lnTo>
                  <a:cubicBezTo>
                    <a:pt x="4749" y="3458"/>
                    <a:pt x="4780" y="3469"/>
                    <a:pt x="4815" y="3469"/>
                  </a:cubicBezTo>
                  <a:cubicBezTo>
                    <a:pt x="4836" y="3469"/>
                    <a:pt x="4859" y="3465"/>
                    <a:pt x="4882" y="3456"/>
                  </a:cubicBezTo>
                  <a:lnTo>
                    <a:pt x="5096" y="3360"/>
                  </a:lnTo>
                  <a:lnTo>
                    <a:pt x="5227" y="3515"/>
                  </a:lnTo>
                  <a:cubicBezTo>
                    <a:pt x="5263" y="3563"/>
                    <a:pt x="5323" y="3575"/>
                    <a:pt x="5358" y="3575"/>
                  </a:cubicBezTo>
                  <a:lnTo>
                    <a:pt x="5775" y="3539"/>
                  </a:lnTo>
                  <a:lnTo>
                    <a:pt x="5799" y="3622"/>
                  </a:lnTo>
                  <a:cubicBezTo>
                    <a:pt x="5811" y="3658"/>
                    <a:pt x="5775" y="3694"/>
                    <a:pt x="5775" y="3706"/>
                  </a:cubicBezTo>
                  <a:cubicBezTo>
                    <a:pt x="5763" y="3718"/>
                    <a:pt x="5739" y="3753"/>
                    <a:pt x="5692" y="3753"/>
                  </a:cubicBezTo>
                  <a:lnTo>
                    <a:pt x="4977" y="3813"/>
                  </a:lnTo>
                  <a:cubicBezTo>
                    <a:pt x="4882" y="3813"/>
                    <a:pt x="4811" y="3872"/>
                    <a:pt x="4751" y="3944"/>
                  </a:cubicBezTo>
                  <a:cubicBezTo>
                    <a:pt x="4727" y="4003"/>
                    <a:pt x="4691" y="4063"/>
                    <a:pt x="4703" y="4122"/>
                  </a:cubicBezTo>
                  <a:lnTo>
                    <a:pt x="4227" y="3956"/>
                  </a:lnTo>
                  <a:cubicBezTo>
                    <a:pt x="4215" y="3956"/>
                    <a:pt x="4215" y="3944"/>
                    <a:pt x="4203" y="3932"/>
                  </a:cubicBezTo>
                  <a:cubicBezTo>
                    <a:pt x="4168" y="3753"/>
                    <a:pt x="4025" y="3610"/>
                    <a:pt x="3846" y="3610"/>
                  </a:cubicBezTo>
                  <a:lnTo>
                    <a:pt x="3834" y="3610"/>
                  </a:lnTo>
                  <a:lnTo>
                    <a:pt x="3322" y="3634"/>
                  </a:lnTo>
                  <a:lnTo>
                    <a:pt x="3477" y="3289"/>
                  </a:lnTo>
                  <a:cubicBezTo>
                    <a:pt x="3489" y="3265"/>
                    <a:pt x="3513" y="3229"/>
                    <a:pt x="3548" y="3229"/>
                  </a:cubicBezTo>
                  <a:lnTo>
                    <a:pt x="3918" y="3110"/>
                  </a:lnTo>
                  <a:close/>
                  <a:moveTo>
                    <a:pt x="7775" y="3646"/>
                  </a:moveTo>
                  <a:cubicBezTo>
                    <a:pt x="7787" y="3646"/>
                    <a:pt x="7835" y="3646"/>
                    <a:pt x="7859" y="3682"/>
                  </a:cubicBezTo>
                  <a:lnTo>
                    <a:pt x="8204" y="4003"/>
                  </a:lnTo>
                  <a:lnTo>
                    <a:pt x="8204" y="4349"/>
                  </a:lnTo>
                  <a:cubicBezTo>
                    <a:pt x="8156" y="5325"/>
                    <a:pt x="7763" y="6254"/>
                    <a:pt x="7061" y="6956"/>
                  </a:cubicBezTo>
                  <a:cubicBezTo>
                    <a:pt x="6954" y="7051"/>
                    <a:pt x="6835" y="7158"/>
                    <a:pt x="6716" y="7254"/>
                  </a:cubicBezTo>
                  <a:cubicBezTo>
                    <a:pt x="6775" y="7158"/>
                    <a:pt x="6835" y="7075"/>
                    <a:pt x="6870" y="6968"/>
                  </a:cubicBezTo>
                  <a:lnTo>
                    <a:pt x="7620" y="5194"/>
                  </a:lnTo>
                  <a:cubicBezTo>
                    <a:pt x="7656" y="5134"/>
                    <a:pt x="7644" y="5075"/>
                    <a:pt x="7609" y="5027"/>
                  </a:cubicBezTo>
                  <a:cubicBezTo>
                    <a:pt x="7585" y="4992"/>
                    <a:pt x="7525" y="4956"/>
                    <a:pt x="7466" y="4956"/>
                  </a:cubicBezTo>
                  <a:lnTo>
                    <a:pt x="7382" y="4956"/>
                  </a:lnTo>
                  <a:lnTo>
                    <a:pt x="7799" y="4134"/>
                  </a:lnTo>
                  <a:cubicBezTo>
                    <a:pt x="7882" y="4003"/>
                    <a:pt x="7835" y="3837"/>
                    <a:pt x="7704" y="3753"/>
                  </a:cubicBezTo>
                  <a:lnTo>
                    <a:pt x="7668" y="3718"/>
                  </a:lnTo>
                  <a:lnTo>
                    <a:pt x="7680" y="3706"/>
                  </a:lnTo>
                  <a:cubicBezTo>
                    <a:pt x="7716" y="3658"/>
                    <a:pt x="7739" y="3658"/>
                    <a:pt x="7775" y="3646"/>
                  </a:cubicBezTo>
                  <a:close/>
                  <a:moveTo>
                    <a:pt x="4257" y="0"/>
                  </a:moveTo>
                  <a:cubicBezTo>
                    <a:pt x="4208" y="0"/>
                    <a:pt x="4158" y="1"/>
                    <a:pt x="4108" y="3"/>
                  </a:cubicBezTo>
                  <a:cubicBezTo>
                    <a:pt x="3037" y="50"/>
                    <a:pt x="2048" y="491"/>
                    <a:pt x="1286" y="1241"/>
                  </a:cubicBezTo>
                  <a:cubicBezTo>
                    <a:pt x="524" y="1991"/>
                    <a:pt x="96" y="2991"/>
                    <a:pt x="48" y="4063"/>
                  </a:cubicBezTo>
                  <a:cubicBezTo>
                    <a:pt x="0" y="5122"/>
                    <a:pt x="358" y="6158"/>
                    <a:pt x="1048" y="6968"/>
                  </a:cubicBezTo>
                  <a:cubicBezTo>
                    <a:pt x="1072" y="7016"/>
                    <a:pt x="1120" y="7027"/>
                    <a:pt x="1179" y="7027"/>
                  </a:cubicBezTo>
                  <a:cubicBezTo>
                    <a:pt x="1227" y="7027"/>
                    <a:pt x="1251" y="7016"/>
                    <a:pt x="1286" y="6980"/>
                  </a:cubicBezTo>
                  <a:cubicBezTo>
                    <a:pt x="1358" y="6920"/>
                    <a:pt x="1358" y="6813"/>
                    <a:pt x="1298" y="6742"/>
                  </a:cubicBezTo>
                  <a:cubicBezTo>
                    <a:pt x="679" y="6004"/>
                    <a:pt x="346" y="5051"/>
                    <a:pt x="393" y="4063"/>
                  </a:cubicBezTo>
                  <a:cubicBezTo>
                    <a:pt x="441" y="3087"/>
                    <a:pt x="834" y="2158"/>
                    <a:pt x="1536" y="1455"/>
                  </a:cubicBezTo>
                  <a:cubicBezTo>
                    <a:pt x="2239" y="765"/>
                    <a:pt x="3156" y="360"/>
                    <a:pt x="4144" y="312"/>
                  </a:cubicBezTo>
                  <a:cubicBezTo>
                    <a:pt x="4200" y="309"/>
                    <a:pt x="4256" y="308"/>
                    <a:pt x="4312" y="308"/>
                  </a:cubicBezTo>
                  <a:cubicBezTo>
                    <a:pt x="4478" y="308"/>
                    <a:pt x="4641" y="321"/>
                    <a:pt x="4811" y="348"/>
                  </a:cubicBezTo>
                  <a:lnTo>
                    <a:pt x="5037" y="622"/>
                  </a:lnTo>
                  <a:lnTo>
                    <a:pt x="4942" y="848"/>
                  </a:lnTo>
                  <a:lnTo>
                    <a:pt x="4811" y="610"/>
                  </a:lnTo>
                  <a:cubicBezTo>
                    <a:pt x="4787" y="550"/>
                    <a:pt x="4727" y="527"/>
                    <a:pt x="4668" y="527"/>
                  </a:cubicBezTo>
                  <a:lnTo>
                    <a:pt x="4132" y="527"/>
                  </a:lnTo>
                  <a:cubicBezTo>
                    <a:pt x="4072" y="527"/>
                    <a:pt x="4013" y="550"/>
                    <a:pt x="3977" y="610"/>
                  </a:cubicBezTo>
                  <a:lnTo>
                    <a:pt x="3608" y="1324"/>
                  </a:lnTo>
                  <a:cubicBezTo>
                    <a:pt x="3560" y="1432"/>
                    <a:pt x="3560" y="1539"/>
                    <a:pt x="3608" y="1634"/>
                  </a:cubicBezTo>
                  <a:cubicBezTo>
                    <a:pt x="3668" y="1729"/>
                    <a:pt x="3751" y="1801"/>
                    <a:pt x="3858" y="1801"/>
                  </a:cubicBezTo>
                  <a:lnTo>
                    <a:pt x="4156" y="1836"/>
                  </a:lnTo>
                  <a:cubicBezTo>
                    <a:pt x="4215" y="1836"/>
                    <a:pt x="4275" y="1813"/>
                    <a:pt x="4310" y="1753"/>
                  </a:cubicBezTo>
                  <a:lnTo>
                    <a:pt x="4430" y="1598"/>
                  </a:lnTo>
                  <a:lnTo>
                    <a:pt x="4489" y="1670"/>
                  </a:lnTo>
                  <a:lnTo>
                    <a:pt x="4441" y="1955"/>
                  </a:lnTo>
                  <a:lnTo>
                    <a:pt x="3929" y="2027"/>
                  </a:lnTo>
                  <a:cubicBezTo>
                    <a:pt x="3906" y="2027"/>
                    <a:pt x="3894" y="2039"/>
                    <a:pt x="3858" y="2051"/>
                  </a:cubicBezTo>
                  <a:lnTo>
                    <a:pt x="3203" y="2527"/>
                  </a:lnTo>
                  <a:cubicBezTo>
                    <a:pt x="3179" y="2563"/>
                    <a:pt x="3144" y="2586"/>
                    <a:pt x="3144" y="2622"/>
                  </a:cubicBezTo>
                  <a:lnTo>
                    <a:pt x="3072" y="2920"/>
                  </a:lnTo>
                  <a:lnTo>
                    <a:pt x="2846" y="2884"/>
                  </a:lnTo>
                  <a:cubicBezTo>
                    <a:pt x="2836" y="2883"/>
                    <a:pt x="2826" y="2883"/>
                    <a:pt x="2816" y="2883"/>
                  </a:cubicBezTo>
                  <a:cubicBezTo>
                    <a:pt x="2686" y="2883"/>
                    <a:pt x="2580" y="2954"/>
                    <a:pt x="2525" y="3087"/>
                  </a:cubicBezTo>
                  <a:lnTo>
                    <a:pt x="2382" y="3456"/>
                  </a:lnTo>
                  <a:cubicBezTo>
                    <a:pt x="2358" y="3527"/>
                    <a:pt x="2358" y="3622"/>
                    <a:pt x="2405" y="3694"/>
                  </a:cubicBezTo>
                  <a:cubicBezTo>
                    <a:pt x="2441" y="3765"/>
                    <a:pt x="2501" y="3825"/>
                    <a:pt x="2596" y="3860"/>
                  </a:cubicBezTo>
                  <a:cubicBezTo>
                    <a:pt x="2441" y="3932"/>
                    <a:pt x="2322" y="4075"/>
                    <a:pt x="2322" y="4241"/>
                  </a:cubicBezTo>
                  <a:lnTo>
                    <a:pt x="2322" y="4313"/>
                  </a:lnTo>
                  <a:lnTo>
                    <a:pt x="1870" y="4849"/>
                  </a:lnTo>
                  <a:cubicBezTo>
                    <a:pt x="1786" y="4932"/>
                    <a:pt x="1763" y="5051"/>
                    <a:pt x="1763" y="5146"/>
                  </a:cubicBezTo>
                  <a:lnTo>
                    <a:pt x="1763" y="5777"/>
                  </a:lnTo>
                  <a:cubicBezTo>
                    <a:pt x="1763" y="5944"/>
                    <a:pt x="1822" y="6087"/>
                    <a:pt x="1941" y="6194"/>
                  </a:cubicBezTo>
                  <a:lnTo>
                    <a:pt x="2382" y="6623"/>
                  </a:lnTo>
                  <a:cubicBezTo>
                    <a:pt x="2489" y="6718"/>
                    <a:pt x="2608" y="6777"/>
                    <a:pt x="2739" y="6789"/>
                  </a:cubicBezTo>
                  <a:lnTo>
                    <a:pt x="4049" y="6908"/>
                  </a:lnTo>
                  <a:lnTo>
                    <a:pt x="4049" y="6956"/>
                  </a:lnTo>
                  <a:cubicBezTo>
                    <a:pt x="4037" y="7111"/>
                    <a:pt x="4096" y="7266"/>
                    <a:pt x="4227" y="7373"/>
                  </a:cubicBezTo>
                  <a:lnTo>
                    <a:pt x="4465" y="7551"/>
                  </a:lnTo>
                  <a:lnTo>
                    <a:pt x="4453" y="7587"/>
                  </a:lnTo>
                  <a:cubicBezTo>
                    <a:pt x="4394" y="7766"/>
                    <a:pt x="4453" y="7944"/>
                    <a:pt x="4584" y="8063"/>
                  </a:cubicBezTo>
                  <a:lnTo>
                    <a:pt x="4668" y="8123"/>
                  </a:lnTo>
                  <a:cubicBezTo>
                    <a:pt x="4608" y="8123"/>
                    <a:pt x="4561" y="8147"/>
                    <a:pt x="4501" y="8147"/>
                  </a:cubicBezTo>
                  <a:cubicBezTo>
                    <a:pt x="4451" y="8148"/>
                    <a:pt x="4402" y="8149"/>
                    <a:pt x="4353" y="8149"/>
                  </a:cubicBezTo>
                  <a:cubicBezTo>
                    <a:pt x="3418" y="8149"/>
                    <a:pt x="2523" y="7829"/>
                    <a:pt x="1822" y="7230"/>
                  </a:cubicBezTo>
                  <a:cubicBezTo>
                    <a:pt x="1793" y="7206"/>
                    <a:pt x="1759" y="7195"/>
                    <a:pt x="1724" y="7195"/>
                  </a:cubicBezTo>
                  <a:cubicBezTo>
                    <a:pt x="1672" y="7195"/>
                    <a:pt x="1619" y="7218"/>
                    <a:pt x="1584" y="7254"/>
                  </a:cubicBezTo>
                  <a:cubicBezTo>
                    <a:pt x="1524" y="7325"/>
                    <a:pt x="1536" y="7432"/>
                    <a:pt x="1596" y="7492"/>
                  </a:cubicBezTo>
                  <a:cubicBezTo>
                    <a:pt x="2358" y="8123"/>
                    <a:pt x="3322" y="8480"/>
                    <a:pt x="4322" y="8480"/>
                  </a:cubicBezTo>
                  <a:lnTo>
                    <a:pt x="4501" y="8480"/>
                  </a:lnTo>
                  <a:cubicBezTo>
                    <a:pt x="5573" y="8444"/>
                    <a:pt x="6573" y="7992"/>
                    <a:pt x="7323" y="7254"/>
                  </a:cubicBezTo>
                  <a:cubicBezTo>
                    <a:pt x="8085" y="6492"/>
                    <a:pt x="8513" y="5492"/>
                    <a:pt x="8561" y="4420"/>
                  </a:cubicBezTo>
                  <a:cubicBezTo>
                    <a:pt x="8573" y="3289"/>
                    <a:pt x="8216" y="2265"/>
                    <a:pt x="7537" y="1455"/>
                  </a:cubicBezTo>
                  <a:cubicBezTo>
                    <a:pt x="7506" y="1418"/>
                    <a:pt x="7462" y="1400"/>
                    <a:pt x="7417" y="1400"/>
                  </a:cubicBezTo>
                  <a:cubicBezTo>
                    <a:pt x="7375" y="1400"/>
                    <a:pt x="7333" y="1415"/>
                    <a:pt x="7299" y="1443"/>
                  </a:cubicBezTo>
                  <a:cubicBezTo>
                    <a:pt x="7228" y="1503"/>
                    <a:pt x="7228" y="1610"/>
                    <a:pt x="7287" y="1682"/>
                  </a:cubicBezTo>
                  <a:cubicBezTo>
                    <a:pt x="7728" y="2217"/>
                    <a:pt x="8025" y="2860"/>
                    <a:pt x="8144" y="3539"/>
                  </a:cubicBezTo>
                  <a:lnTo>
                    <a:pt x="8097" y="3503"/>
                  </a:lnTo>
                  <a:cubicBezTo>
                    <a:pt x="8018" y="3424"/>
                    <a:pt x="7923" y="3378"/>
                    <a:pt x="7804" y="3378"/>
                  </a:cubicBezTo>
                  <a:cubicBezTo>
                    <a:pt x="7780" y="3378"/>
                    <a:pt x="7754" y="3380"/>
                    <a:pt x="7728" y="3384"/>
                  </a:cubicBezTo>
                  <a:cubicBezTo>
                    <a:pt x="7597" y="3396"/>
                    <a:pt x="7478" y="3468"/>
                    <a:pt x="7406" y="3587"/>
                  </a:cubicBezTo>
                  <a:lnTo>
                    <a:pt x="7370" y="3634"/>
                  </a:lnTo>
                  <a:cubicBezTo>
                    <a:pt x="7299" y="3634"/>
                    <a:pt x="7228" y="3658"/>
                    <a:pt x="7168" y="3718"/>
                  </a:cubicBezTo>
                  <a:lnTo>
                    <a:pt x="6942" y="3468"/>
                  </a:lnTo>
                  <a:cubicBezTo>
                    <a:pt x="6911" y="3430"/>
                    <a:pt x="6866" y="3412"/>
                    <a:pt x="6821" y="3412"/>
                  </a:cubicBezTo>
                  <a:cubicBezTo>
                    <a:pt x="6780" y="3412"/>
                    <a:pt x="6738" y="3427"/>
                    <a:pt x="6704" y="3456"/>
                  </a:cubicBezTo>
                  <a:cubicBezTo>
                    <a:pt x="6632" y="3515"/>
                    <a:pt x="6632" y="3622"/>
                    <a:pt x="6692" y="3694"/>
                  </a:cubicBezTo>
                  <a:lnTo>
                    <a:pt x="7013" y="4099"/>
                  </a:lnTo>
                  <a:cubicBezTo>
                    <a:pt x="7049" y="4122"/>
                    <a:pt x="7085" y="4146"/>
                    <a:pt x="7132" y="4146"/>
                  </a:cubicBezTo>
                  <a:cubicBezTo>
                    <a:pt x="7180" y="4146"/>
                    <a:pt x="7228" y="4134"/>
                    <a:pt x="7251" y="4110"/>
                  </a:cubicBezTo>
                  <a:lnTo>
                    <a:pt x="7358" y="4003"/>
                  </a:lnTo>
                  <a:lnTo>
                    <a:pt x="7489" y="4099"/>
                  </a:lnTo>
                  <a:lnTo>
                    <a:pt x="7001" y="5075"/>
                  </a:lnTo>
                  <a:lnTo>
                    <a:pt x="6966" y="5075"/>
                  </a:lnTo>
                  <a:cubicBezTo>
                    <a:pt x="6930" y="5075"/>
                    <a:pt x="6894" y="5063"/>
                    <a:pt x="6870" y="5027"/>
                  </a:cubicBezTo>
                  <a:lnTo>
                    <a:pt x="6215" y="4230"/>
                  </a:lnTo>
                  <a:cubicBezTo>
                    <a:pt x="6181" y="4188"/>
                    <a:pt x="6129" y="4170"/>
                    <a:pt x="6079" y="4170"/>
                  </a:cubicBezTo>
                  <a:cubicBezTo>
                    <a:pt x="6043" y="4170"/>
                    <a:pt x="6007" y="4179"/>
                    <a:pt x="5977" y="4194"/>
                  </a:cubicBezTo>
                  <a:cubicBezTo>
                    <a:pt x="5894" y="4253"/>
                    <a:pt x="5894" y="4360"/>
                    <a:pt x="5942" y="4432"/>
                  </a:cubicBezTo>
                  <a:lnTo>
                    <a:pt x="6596" y="5242"/>
                  </a:lnTo>
                  <a:cubicBezTo>
                    <a:pt x="6684" y="5351"/>
                    <a:pt x="6811" y="5410"/>
                    <a:pt x="6932" y="5410"/>
                  </a:cubicBezTo>
                  <a:cubicBezTo>
                    <a:pt x="6944" y="5410"/>
                    <a:pt x="6955" y="5409"/>
                    <a:pt x="6966" y="5408"/>
                  </a:cubicBezTo>
                  <a:lnTo>
                    <a:pt x="7180" y="5384"/>
                  </a:lnTo>
                  <a:lnTo>
                    <a:pt x="6525" y="6908"/>
                  </a:lnTo>
                  <a:cubicBezTo>
                    <a:pt x="6477" y="7016"/>
                    <a:pt x="6418" y="7111"/>
                    <a:pt x="6335" y="7206"/>
                  </a:cubicBezTo>
                  <a:lnTo>
                    <a:pt x="5811" y="7825"/>
                  </a:lnTo>
                  <a:cubicBezTo>
                    <a:pt x="5537" y="7944"/>
                    <a:pt x="5275" y="8028"/>
                    <a:pt x="4989" y="8087"/>
                  </a:cubicBezTo>
                  <a:lnTo>
                    <a:pt x="4703" y="7825"/>
                  </a:lnTo>
                  <a:cubicBezTo>
                    <a:pt x="4680" y="7801"/>
                    <a:pt x="4668" y="7754"/>
                    <a:pt x="4680" y="7706"/>
                  </a:cubicBezTo>
                  <a:lnTo>
                    <a:pt x="4727" y="7551"/>
                  </a:lnTo>
                  <a:cubicBezTo>
                    <a:pt x="4739" y="7468"/>
                    <a:pt x="4727" y="7408"/>
                    <a:pt x="4668" y="7373"/>
                  </a:cubicBezTo>
                  <a:lnTo>
                    <a:pt x="4334" y="7123"/>
                  </a:lnTo>
                  <a:cubicBezTo>
                    <a:pt x="4310" y="7099"/>
                    <a:pt x="4287" y="7075"/>
                    <a:pt x="4287" y="7027"/>
                  </a:cubicBezTo>
                  <a:lnTo>
                    <a:pt x="4322" y="6813"/>
                  </a:lnTo>
                  <a:cubicBezTo>
                    <a:pt x="4322" y="6777"/>
                    <a:pt x="4322" y="6730"/>
                    <a:pt x="4287" y="6694"/>
                  </a:cubicBezTo>
                  <a:cubicBezTo>
                    <a:pt x="4263" y="6670"/>
                    <a:pt x="4215" y="6635"/>
                    <a:pt x="4168" y="6635"/>
                  </a:cubicBezTo>
                  <a:lnTo>
                    <a:pt x="2679" y="6504"/>
                  </a:lnTo>
                  <a:cubicBezTo>
                    <a:pt x="2620" y="6504"/>
                    <a:pt x="2560" y="6480"/>
                    <a:pt x="2536" y="6432"/>
                  </a:cubicBezTo>
                  <a:lnTo>
                    <a:pt x="2084" y="6004"/>
                  </a:lnTo>
                  <a:cubicBezTo>
                    <a:pt x="2048" y="5956"/>
                    <a:pt x="2013" y="5884"/>
                    <a:pt x="2013" y="5825"/>
                  </a:cubicBezTo>
                  <a:lnTo>
                    <a:pt x="2013" y="5194"/>
                  </a:lnTo>
                  <a:cubicBezTo>
                    <a:pt x="2013" y="5170"/>
                    <a:pt x="2024" y="5134"/>
                    <a:pt x="2048" y="5122"/>
                  </a:cubicBezTo>
                  <a:lnTo>
                    <a:pt x="2548" y="4539"/>
                  </a:lnTo>
                  <a:cubicBezTo>
                    <a:pt x="2584" y="4515"/>
                    <a:pt x="2596" y="4480"/>
                    <a:pt x="2596" y="4432"/>
                  </a:cubicBezTo>
                  <a:lnTo>
                    <a:pt x="2596" y="4301"/>
                  </a:lnTo>
                  <a:cubicBezTo>
                    <a:pt x="2596" y="4253"/>
                    <a:pt x="2620" y="4218"/>
                    <a:pt x="2667" y="4194"/>
                  </a:cubicBezTo>
                  <a:lnTo>
                    <a:pt x="3072" y="4015"/>
                  </a:lnTo>
                  <a:lnTo>
                    <a:pt x="3810" y="4003"/>
                  </a:lnTo>
                  <a:cubicBezTo>
                    <a:pt x="3834" y="4003"/>
                    <a:pt x="3846" y="4015"/>
                    <a:pt x="3846" y="4039"/>
                  </a:cubicBezTo>
                  <a:cubicBezTo>
                    <a:pt x="3858" y="4170"/>
                    <a:pt x="3965" y="4289"/>
                    <a:pt x="4096" y="4313"/>
                  </a:cubicBezTo>
                  <a:lnTo>
                    <a:pt x="4632" y="4491"/>
                  </a:lnTo>
                  <a:cubicBezTo>
                    <a:pt x="4668" y="4503"/>
                    <a:pt x="4705" y="4510"/>
                    <a:pt x="4741" y="4510"/>
                  </a:cubicBezTo>
                  <a:cubicBezTo>
                    <a:pt x="4813" y="4510"/>
                    <a:pt x="4882" y="4484"/>
                    <a:pt x="4930" y="4420"/>
                  </a:cubicBezTo>
                  <a:cubicBezTo>
                    <a:pt x="5001" y="4360"/>
                    <a:pt x="5037" y="4253"/>
                    <a:pt x="5025" y="4170"/>
                  </a:cubicBezTo>
                  <a:lnTo>
                    <a:pt x="5692" y="4110"/>
                  </a:lnTo>
                  <a:cubicBezTo>
                    <a:pt x="5823" y="4099"/>
                    <a:pt x="5930" y="4039"/>
                    <a:pt x="6013" y="3932"/>
                  </a:cubicBezTo>
                  <a:cubicBezTo>
                    <a:pt x="6096" y="3825"/>
                    <a:pt x="6120" y="3694"/>
                    <a:pt x="6096" y="3575"/>
                  </a:cubicBezTo>
                  <a:lnTo>
                    <a:pt x="6073" y="3479"/>
                  </a:lnTo>
                  <a:cubicBezTo>
                    <a:pt x="6050" y="3344"/>
                    <a:pt x="5931" y="3240"/>
                    <a:pt x="5776" y="3240"/>
                  </a:cubicBezTo>
                  <a:cubicBezTo>
                    <a:pt x="5768" y="3240"/>
                    <a:pt x="5760" y="3241"/>
                    <a:pt x="5751" y="3241"/>
                  </a:cubicBezTo>
                  <a:lnTo>
                    <a:pt x="5406" y="3277"/>
                  </a:lnTo>
                  <a:lnTo>
                    <a:pt x="5346" y="3217"/>
                  </a:lnTo>
                  <a:lnTo>
                    <a:pt x="5811" y="2753"/>
                  </a:lnTo>
                  <a:cubicBezTo>
                    <a:pt x="5870" y="2694"/>
                    <a:pt x="5870" y="2586"/>
                    <a:pt x="5811" y="2515"/>
                  </a:cubicBezTo>
                  <a:cubicBezTo>
                    <a:pt x="5781" y="2485"/>
                    <a:pt x="5739" y="2470"/>
                    <a:pt x="5696" y="2470"/>
                  </a:cubicBezTo>
                  <a:cubicBezTo>
                    <a:pt x="5653" y="2470"/>
                    <a:pt x="5608" y="2485"/>
                    <a:pt x="5573" y="2515"/>
                  </a:cubicBezTo>
                  <a:lnTo>
                    <a:pt x="5001" y="3063"/>
                  </a:lnTo>
                  <a:lnTo>
                    <a:pt x="4811" y="3146"/>
                  </a:lnTo>
                  <a:lnTo>
                    <a:pt x="4287" y="2741"/>
                  </a:lnTo>
                  <a:cubicBezTo>
                    <a:pt x="4260" y="2714"/>
                    <a:pt x="4220" y="2701"/>
                    <a:pt x="4181" y="2701"/>
                  </a:cubicBezTo>
                  <a:cubicBezTo>
                    <a:pt x="4168" y="2701"/>
                    <a:pt x="4156" y="2703"/>
                    <a:pt x="4144" y="2706"/>
                  </a:cubicBezTo>
                  <a:lnTo>
                    <a:pt x="3418" y="2944"/>
                  </a:lnTo>
                  <a:cubicBezTo>
                    <a:pt x="3394" y="2944"/>
                    <a:pt x="3370" y="2967"/>
                    <a:pt x="3358" y="2979"/>
                  </a:cubicBezTo>
                  <a:lnTo>
                    <a:pt x="3394" y="2753"/>
                  </a:lnTo>
                  <a:lnTo>
                    <a:pt x="3977" y="2336"/>
                  </a:lnTo>
                  <a:lnTo>
                    <a:pt x="4572" y="2253"/>
                  </a:lnTo>
                  <a:cubicBezTo>
                    <a:pt x="4644" y="2229"/>
                    <a:pt x="4703" y="2170"/>
                    <a:pt x="4703" y="2110"/>
                  </a:cubicBezTo>
                  <a:lnTo>
                    <a:pt x="4787" y="1634"/>
                  </a:lnTo>
                  <a:cubicBezTo>
                    <a:pt x="4787" y="1598"/>
                    <a:pt x="4787" y="1551"/>
                    <a:pt x="4751" y="1515"/>
                  </a:cubicBezTo>
                  <a:lnTo>
                    <a:pt x="4513" y="1205"/>
                  </a:lnTo>
                  <a:cubicBezTo>
                    <a:pt x="4489" y="1158"/>
                    <a:pt x="4430" y="1146"/>
                    <a:pt x="4382" y="1146"/>
                  </a:cubicBezTo>
                  <a:cubicBezTo>
                    <a:pt x="4322" y="1146"/>
                    <a:pt x="4275" y="1182"/>
                    <a:pt x="4251" y="1217"/>
                  </a:cubicBezTo>
                  <a:lnTo>
                    <a:pt x="4072" y="1491"/>
                  </a:lnTo>
                  <a:lnTo>
                    <a:pt x="3870" y="1479"/>
                  </a:lnTo>
                  <a:lnTo>
                    <a:pt x="4203" y="860"/>
                  </a:lnTo>
                  <a:lnTo>
                    <a:pt x="4525" y="860"/>
                  </a:lnTo>
                  <a:lnTo>
                    <a:pt x="4787" y="1324"/>
                  </a:lnTo>
                  <a:cubicBezTo>
                    <a:pt x="4811" y="1384"/>
                    <a:pt x="4870" y="1420"/>
                    <a:pt x="4930" y="1420"/>
                  </a:cubicBezTo>
                  <a:cubicBezTo>
                    <a:pt x="4989" y="1420"/>
                    <a:pt x="5049" y="1372"/>
                    <a:pt x="5084" y="1312"/>
                  </a:cubicBezTo>
                  <a:lnTo>
                    <a:pt x="5323" y="765"/>
                  </a:lnTo>
                  <a:cubicBezTo>
                    <a:pt x="5358" y="658"/>
                    <a:pt x="5346" y="550"/>
                    <a:pt x="5287" y="467"/>
                  </a:cubicBezTo>
                  <a:lnTo>
                    <a:pt x="5287" y="467"/>
                  </a:lnTo>
                  <a:cubicBezTo>
                    <a:pt x="5834" y="610"/>
                    <a:pt x="6346" y="884"/>
                    <a:pt x="6787" y="1253"/>
                  </a:cubicBezTo>
                  <a:cubicBezTo>
                    <a:pt x="6825" y="1280"/>
                    <a:pt x="6864" y="1292"/>
                    <a:pt x="6903" y="1292"/>
                  </a:cubicBezTo>
                  <a:cubicBezTo>
                    <a:pt x="6949" y="1292"/>
                    <a:pt x="6992" y="1274"/>
                    <a:pt x="7025" y="1241"/>
                  </a:cubicBezTo>
                  <a:cubicBezTo>
                    <a:pt x="7085" y="1158"/>
                    <a:pt x="7073" y="1062"/>
                    <a:pt x="7013" y="1003"/>
                  </a:cubicBezTo>
                  <a:cubicBezTo>
                    <a:pt x="6253" y="345"/>
                    <a:pt x="5266" y="0"/>
                    <a:pt x="4257" y="0"/>
                  </a:cubicBezTo>
                  <a:close/>
                </a:path>
              </a:pathLst>
            </a:custGeom>
            <a:solidFill>
              <a:srgbClr val="a74684"/>
            </a:solidFill>
            <a:ln w="0">
              <a:noFill/>
            </a:ln>
          </p:spPr>
          <p:style>
            <a:lnRef idx="0"/>
            <a:fillRef idx="0"/>
            <a:effectRef idx="0"/>
            <a:fontRef idx="minor"/>
          </p:style>
        </p:sp>
      </p:grpSp>
      <p:sp>
        <p:nvSpPr>
          <p:cNvPr id="951"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a:p>
            <a:pPr algn="ctr">
              <a:lnSpc>
                <a:spcPct val="100000"/>
              </a:lnSpc>
              <a:buNone/>
            </a:pPr>
            <a:r>
              <a:rPr b="0" lang="en-US" sz="2000" spc="-1" strike="noStrike">
                <a:solidFill>
                  <a:srgbClr val="000000"/>
                </a:solidFill>
                <a:latin typeface="Montserrat"/>
                <a:ea typeface="Arial"/>
              </a:rPr>
              <a:t>Développement de logiciels</a:t>
            </a:r>
            <a:endParaRPr b="0" lang="en-US" sz="2000" spc="-1" strike="noStrike">
              <a:latin typeface="Arial"/>
            </a:endParaRPr>
          </a:p>
        </p:txBody>
      </p:sp>
    </p:spTree>
  </p:cSld>
  <mc:AlternateContent>
    <mc:Choice Requires="p14">
      <p:transition p14:dur="10"/>
    </mc:Choice>
    <mc:Fallback>
      <p:transition/>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952" name="Content Placeholder 5"/>
          <p:cNvGraphicFramePr/>
          <p:nvPr/>
        </p:nvGraphicFramePr>
        <p:xfrm>
          <a:off x="430200" y="1774080"/>
          <a:ext cx="8312400" cy="2418480"/>
        </p:xfrm>
        <a:graphic>
          <a:graphicData uri="http://schemas.openxmlformats.org/drawingml/2006/table">
            <a:tbl>
              <a:tblPr>
                <a:effectLst>
                  <a:outerShdw dist="0" dir="0" blurRad="63360" rotWithShape="0">
                    <a:srgbClr val="000000">
                      <a:alpha val="40000"/>
                    </a:srgbClr>
                  </a:outerShdw>
                </a:effectLst>
              </a:tblPr>
              <a:tblGrid>
                <a:gridCol w="4156200"/>
                <a:gridCol w="4156200"/>
              </a:tblGrid>
              <a:tr h="345240">
                <a:tc>
                  <a:txBody>
                    <a:bodyPr lIns="68400" rIns="68400" tIns="34200" bIns="34200" anchor="t">
                      <a:noAutofit/>
                    </a:bodyPr>
                    <a:p>
                      <a:pPr algn="ctr">
                        <a:lnSpc>
                          <a:spcPct val="100000"/>
                        </a:lnSpc>
                        <a:buNone/>
                      </a:pPr>
                      <a:r>
                        <a:rPr b="0" lang="en-GB" sz="1200" spc="-1" strike="noStrike">
                          <a:solidFill>
                            <a:srgbClr val="ffffff"/>
                          </a:solidFill>
                          <a:latin typeface="Montserrat"/>
                        </a:rPr>
                        <a:t>Brut par an</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a74684"/>
                    </a:solidFill>
                  </a:tcPr>
                </a:tc>
                <a:tc>
                  <a:txBody>
                    <a:bodyPr lIns="68400" rIns="68400" tIns="34200" bIns="34200" anchor="t">
                      <a:noAutofit/>
                    </a:bodyPr>
                    <a:p>
                      <a:pPr algn="ctr">
                        <a:lnSpc>
                          <a:spcPct val="100000"/>
                        </a:lnSpc>
                        <a:buNone/>
                      </a:pPr>
                      <a:r>
                        <a:rPr b="0" lang="en-GB" sz="1200" spc="-1" strike="noStrike">
                          <a:solidFill>
                            <a:srgbClr val="ffffff"/>
                          </a:solidFill>
                          <a:latin typeface="Montserrat"/>
                        </a:rPr>
                        <a:t>Salaire</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a74684"/>
                    </a:solidFill>
                  </a:tcPr>
                </a:tc>
              </a:tr>
              <a:tr h="345240">
                <a:tc>
                  <a:txBody>
                    <a:bodyPr lIns="68400" rIns="68400" tIns="34200" bIns="34200" anchor="t">
                      <a:noAutofit/>
                    </a:bodyPr>
                    <a:p>
                      <a:pPr algn="ctr">
                        <a:lnSpc>
                          <a:spcPct val="100000"/>
                        </a:lnSpc>
                        <a:buNone/>
                      </a:pPr>
                      <a:r>
                        <a:rPr b="0" lang="en-GB" sz="1200" spc="-1" strike="noStrike">
                          <a:solidFill>
                            <a:srgbClr val="000000"/>
                          </a:solidFill>
                          <a:latin typeface="Montserrat"/>
                        </a:rPr>
                        <a:t>Moyenne pour la Bulgarie</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lIns="68400" rIns="68400" tIns="34200" bIns="34200" anchor="t">
                      <a:noAutofit/>
                    </a:bodyPr>
                    <a:p>
                      <a:pPr algn="ctr">
                        <a:lnSpc>
                          <a:spcPct val="100000"/>
                        </a:lnSpc>
                        <a:buNone/>
                      </a:pPr>
                      <a:r>
                        <a:rPr b="1" lang="en-GB" sz="1200" spc="-1" strike="noStrike">
                          <a:solidFill>
                            <a:srgbClr val="2278bb"/>
                          </a:solidFill>
                          <a:latin typeface="Montserrat"/>
                        </a:rPr>
                        <a:t>EUR 29 800</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r>
              <a:tr h="324720">
                <a:tc>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c>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r>
              <a:tr h="477000">
                <a:tc>
                  <a:txBody>
                    <a:bodyPr lIns="68400" rIns="68400" tIns="34200" bIns="34200" anchor="t">
                      <a:noAutofit/>
                    </a:bodyPr>
                    <a:p>
                      <a:pPr algn="ctr">
                        <a:lnSpc>
                          <a:spcPct val="100000"/>
                        </a:lnSpc>
                        <a:buNone/>
                      </a:pPr>
                      <a:r>
                        <a:rPr b="0" lang="fr-FR" sz="1200" spc="-1" strike="noStrike">
                          <a:solidFill>
                            <a:srgbClr val="000000"/>
                          </a:solidFill>
                          <a:latin typeface="Montserrat"/>
                        </a:rPr>
                        <a:t>Équivalent de la Bulgarie au Royaume-Uni (par le biais du PPA</a:t>
                      </a:r>
                      <a:r>
                        <a:rPr b="0" lang="en-US" sz="1200" spc="-1" strike="noStrike">
                          <a:solidFill>
                            <a:srgbClr val="000000"/>
                          </a:solidFill>
                          <a:latin typeface="Montserrat"/>
                        </a:rPr>
                        <a:t>*)</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lIns="68400" rIns="68400" tIns="34200" bIns="34200" anchor="t">
                      <a:noAutofit/>
                    </a:bodyPr>
                    <a:p>
                      <a:pPr algn="ctr">
                        <a:lnSpc>
                          <a:spcPct val="100000"/>
                        </a:lnSpc>
                        <a:buNone/>
                      </a:pPr>
                      <a:r>
                        <a:rPr b="1" lang="en-GB" sz="1200" spc="-1" strike="noStrike">
                          <a:solidFill>
                            <a:srgbClr val="00b050"/>
                          </a:solidFill>
                          <a:latin typeface="Montserrat"/>
                        </a:rPr>
                        <a:t>62 220 GBP</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r>
              <a:tr h="345240">
                <a:tc>
                  <a:txBody>
                    <a:bodyPr lIns="68400" rIns="68400" tIns="34200" bIns="34200" anchor="t">
                      <a:noAutofit/>
                    </a:bodyPr>
                    <a:p>
                      <a:pPr algn="ctr">
                        <a:lnSpc>
                          <a:spcPct val="100000"/>
                        </a:lnSpc>
                        <a:buNone/>
                      </a:pPr>
                      <a:r>
                        <a:rPr b="0" lang="en-GB" sz="1200" spc="-1" strike="noStrike">
                          <a:solidFill>
                            <a:srgbClr val="000000"/>
                          </a:solidFill>
                          <a:latin typeface="Montserrat"/>
                        </a:rPr>
                        <a:t>Moyenne pour le Royaume-Uni (ingénieur logiciel**)</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c>
                  <a:txBody>
                    <a:bodyPr lIns="68400" rIns="68400" tIns="34200" bIns="34200" anchor="t">
                      <a:noAutofit/>
                    </a:bodyPr>
                    <a:p>
                      <a:pPr algn="ctr">
                        <a:lnSpc>
                          <a:spcPct val="100000"/>
                        </a:lnSpc>
                        <a:buNone/>
                      </a:pPr>
                      <a:r>
                        <a:rPr b="1" lang="en-GB" sz="1200" spc="-1" strike="noStrike">
                          <a:solidFill>
                            <a:srgbClr val="ff0000"/>
                          </a:solidFill>
                          <a:latin typeface="Montserrat"/>
                        </a:rPr>
                        <a:t>37 984 GBP</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r>
              <a:tr h="477000">
                <a:tc>
                  <a:txBody>
                    <a:bodyPr lIns="68400" rIns="68400" tIns="34200" bIns="34200" anchor="t">
                      <a:noAutofit/>
                    </a:bodyPr>
                    <a:p>
                      <a:pPr algn="ctr">
                        <a:lnSpc>
                          <a:spcPct val="100000"/>
                        </a:lnSpc>
                        <a:buNone/>
                      </a:pPr>
                      <a:r>
                        <a:rPr b="0" lang="fr-FR" sz="1200" spc="-1" strike="noStrike">
                          <a:solidFill>
                            <a:srgbClr val="000000"/>
                          </a:solidFill>
                          <a:latin typeface="Montserrat"/>
                        </a:rPr>
                        <a:t>Equivalent de la Bulgarie en Allemagne</a:t>
                      </a:r>
                      <a:r>
                        <a:rPr b="0" lang="en-US" sz="1200" spc="-1" strike="noStrike">
                          <a:solidFill>
                            <a:srgbClr val="000000"/>
                          </a:solidFill>
                          <a:latin typeface="Montserrat"/>
                        </a:rPr>
                        <a:t> (</a:t>
                      </a:r>
                      <a:r>
                        <a:rPr b="0" lang="fr-FR" sz="1200" spc="-1" strike="noStrike">
                          <a:solidFill>
                            <a:srgbClr val="000000"/>
                          </a:solidFill>
                          <a:latin typeface="Montserrat"/>
                        </a:rPr>
                        <a:t>par le biais du PPA</a:t>
                      </a:r>
                      <a:r>
                        <a:rPr b="0" lang="en-US" sz="1200" spc="-1" strike="noStrike">
                          <a:solidFill>
                            <a:srgbClr val="000000"/>
                          </a:solidFill>
                          <a:latin typeface="Montserrat"/>
                        </a:rPr>
                        <a:t>*)</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c>
                  <a:txBody>
                    <a:bodyPr lIns="68400" rIns="68400" tIns="34200" bIns="34200" anchor="t">
                      <a:noAutofit/>
                    </a:bodyPr>
                    <a:p>
                      <a:pPr algn="ctr">
                        <a:lnSpc>
                          <a:spcPct val="100000"/>
                        </a:lnSpc>
                        <a:buNone/>
                      </a:pPr>
                      <a:r>
                        <a:rPr b="1" lang="en-GB" sz="1200" spc="-1" strike="noStrike">
                          <a:solidFill>
                            <a:srgbClr val="00b050"/>
                          </a:solidFill>
                          <a:latin typeface="Montserrat"/>
                        </a:rPr>
                        <a:t>EUR 64 468</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d9d9d9"/>
                    </a:solidFill>
                  </a:tcPr>
                </a:tc>
              </a:tr>
              <a:tr h="345240">
                <a:tc>
                  <a:txBody>
                    <a:bodyPr lIns="68400" rIns="68400" tIns="34200" bIns="34200" anchor="t">
                      <a:noAutofit/>
                    </a:bodyPr>
                    <a:p>
                      <a:pPr algn="ctr">
                        <a:lnSpc>
                          <a:spcPct val="100000"/>
                        </a:lnSpc>
                        <a:buNone/>
                      </a:pPr>
                      <a:r>
                        <a:rPr b="0" lang="en-GB" sz="1200" spc="-1" strike="noStrike">
                          <a:solidFill>
                            <a:srgbClr val="000000"/>
                          </a:solidFill>
                          <a:latin typeface="Montserrat"/>
                        </a:rPr>
                        <a:t>Moyenne pour l'Allemagne (ingénieur logiciel**)</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c>
                  <a:txBody>
                    <a:bodyPr lIns="68400" rIns="68400" tIns="34200" bIns="34200" anchor="t">
                      <a:noAutofit/>
                    </a:bodyPr>
                    <a:p>
                      <a:pPr algn="ctr">
                        <a:lnSpc>
                          <a:spcPct val="100000"/>
                        </a:lnSpc>
                        <a:buNone/>
                      </a:pPr>
                      <a:r>
                        <a:rPr b="1" lang="en-GB" sz="1200" spc="-1" strike="noStrike">
                          <a:solidFill>
                            <a:srgbClr val="ff0000"/>
                          </a:solidFill>
                          <a:latin typeface="Montserrat"/>
                        </a:rPr>
                        <a:t>EUR 54 316</a:t>
                      </a:r>
                      <a:endParaRPr b="0" lang="en-US" sz="1200" spc="-1" strike="noStrike">
                        <a:latin typeface="Arial"/>
                      </a:endParaRPr>
                    </a:p>
                  </a:txBody>
                  <a:tcPr anchor="t" marL="68400" marR="68400">
                    <a:lnL w="12240">
                      <a:solidFill>
                        <a:srgbClr val="ffffff"/>
                      </a:solidFill>
                    </a:lnL>
                    <a:lnR w="12240">
                      <a:solidFill>
                        <a:srgbClr val="ffffff"/>
                      </a:solidFill>
                    </a:lnR>
                    <a:lnT w="12240">
                      <a:solidFill>
                        <a:srgbClr val="ffffff"/>
                      </a:solidFill>
                    </a:lnT>
                    <a:lnB w="12240">
                      <a:solidFill>
                        <a:srgbClr val="ffffff"/>
                      </a:solidFill>
                    </a:lnB>
                    <a:solidFill>
                      <a:srgbClr val="f2f2f2"/>
                    </a:solidFill>
                  </a:tcPr>
                </a:tc>
              </a:tr>
            </a:tbl>
          </a:graphicData>
        </a:graphic>
      </p:graphicFrame>
      <p:sp>
        <p:nvSpPr>
          <p:cNvPr id="953" name="TextBox 6"/>
          <p:cNvSpPr/>
          <p:nvPr/>
        </p:nvSpPr>
        <p:spPr>
          <a:xfrm>
            <a:off x="408240" y="4804920"/>
            <a:ext cx="8327160" cy="3337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GB" sz="800" spc="-1" strike="noStrike">
                <a:solidFill>
                  <a:srgbClr val="000000"/>
                </a:solidFill>
                <a:latin typeface="Montserrat"/>
                <a:ea typeface="Arial"/>
              </a:rPr>
              <a:t>*</a:t>
            </a:r>
            <a:r>
              <a:rPr b="0" lang="fr-FR" sz="800" spc="-1" strike="noStrike">
                <a:solidFill>
                  <a:srgbClr val="000000"/>
                </a:solidFill>
                <a:latin typeface="Montserrat"/>
                <a:ea typeface="Arial"/>
              </a:rPr>
              <a:t> Calculé par le biais du ratio de parité de pouvoir d'achat en utilisant le facteur de conversion de la parité de pouvoir d'achat de la Banque mondiale</a:t>
            </a:r>
            <a:endParaRPr b="0" lang="en-US" sz="800" spc="-1" strike="noStrike">
              <a:latin typeface="Arial"/>
            </a:endParaRPr>
          </a:p>
          <a:p>
            <a:pPr>
              <a:lnSpc>
                <a:spcPct val="100000"/>
              </a:lnSpc>
              <a:buNone/>
            </a:pPr>
            <a:r>
              <a:rPr b="0" lang="en-GB" sz="800" spc="-1" strike="noStrike">
                <a:solidFill>
                  <a:srgbClr val="000000"/>
                </a:solidFill>
                <a:latin typeface="Montserrat"/>
                <a:ea typeface="Arial"/>
              </a:rPr>
              <a:t>**</a:t>
            </a:r>
            <a:r>
              <a:rPr b="0" lang="fr-FR" sz="800" spc="-1" strike="noStrike">
                <a:solidFill>
                  <a:srgbClr val="000000"/>
                </a:solidFill>
                <a:latin typeface="Montserrat"/>
                <a:ea typeface="Arial"/>
              </a:rPr>
              <a:t> Médiane de la récompense pour la profession d'ingénieur logiciel</a:t>
            </a:r>
            <a:endParaRPr b="0" lang="en-US" sz="800" spc="-1" strike="noStrike">
              <a:latin typeface="Arial"/>
            </a:endParaRPr>
          </a:p>
        </p:txBody>
      </p:sp>
      <p:sp>
        <p:nvSpPr>
          <p:cNvPr id="954" name="TextBox 7"/>
          <p:cNvSpPr/>
          <p:nvPr/>
        </p:nvSpPr>
        <p:spPr>
          <a:xfrm>
            <a:off x="0" y="1265760"/>
            <a:ext cx="8897760" cy="4554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fr-FR" sz="1200" spc="-1" strike="noStrike">
                <a:solidFill>
                  <a:srgbClr val="000000"/>
                </a:solidFill>
                <a:latin typeface="Montserrat"/>
                <a:ea typeface="Arial"/>
              </a:rPr>
              <a:t>Les salaires des spécialistes en développement logiciel en Bulgarie devraient continuer à offrir un avantage compétitif par rapport à ceux observés au Royaume-Uni et en Allemagne.</a:t>
            </a:r>
            <a:endParaRPr b="0" lang="en-US" sz="1200" spc="-1" strike="noStrike">
              <a:latin typeface="Arial"/>
            </a:endParaRPr>
          </a:p>
        </p:txBody>
      </p:sp>
      <p:sp>
        <p:nvSpPr>
          <p:cNvPr id="955"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a:p>
            <a:pPr algn="ctr">
              <a:lnSpc>
                <a:spcPct val="100000"/>
              </a:lnSpc>
              <a:buNone/>
            </a:pPr>
            <a:r>
              <a:rPr b="0" lang="en-US" sz="2000" spc="-1" strike="noStrike">
                <a:solidFill>
                  <a:srgbClr val="000000"/>
                </a:solidFill>
                <a:latin typeface="Montserrat"/>
                <a:ea typeface="Arial"/>
              </a:rPr>
              <a:t>Salaires</a:t>
            </a:r>
            <a:endParaRPr b="0" lang="en-US" sz="2000" spc="-1" strike="noStrike">
              <a:latin typeface="Arial"/>
            </a:endParaRPr>
          </a:p>
        </p:txBody>
      </p:sp>
    </p:spTree>
  </p:cSld>
  <mc:AlternateContent>
    <mc:Choice Requires="p14">
      <p:transition p14:dur="10"/>
    </mc:Choice>
    <mc:Fallback>
      <p:transition/>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Google Shape;252;p41"/>
          <p:cNvSpPr/>
          <p:nvPr/>
        </p:nvSpPr>
        <p:spPr>
          <a:xfrm>
            <a:off x="1016640" y="2229120"/>
            <a:ext cx="3721320" cy="665640"/>
          </a:xfrm>
          <a:prstGeom prst="rect">
            <a:avLst/>
          </a:prstGeom>
          <a:noFill/>
          <a:ln w="0">
            <a:noFill/>
          </a:ln>
        </p:spPr>
        <p:style>
          <a:lnRef idx="0"/>
          <a:fillRef idx="0"/>
          <a:effectRef idx="0"/>
          <a:fontRef idx="minor"/>
        </p:style>
        <p:txBody>
          <a:bodyPr tIns="91440" bIns="91440" anchor="t">
            <a:noAutofit/>
          </a:bodyPr>
          <a:p>
            <a:pPr algn="ctr">
              <a:lnSpc>
                <a:spcPct val="90000"/>
              </a:lnSpc>
              <a:buNone/>
            </a:pPr>
            <a:r>
              <a:rPr b="0" lang="en-US" sz="3000" spc="-1" strike="noStrike">
                <a:solidFill>
                  <a:srgbClr val="000000"/>
                </a:solidFill>
                <a:latin typeface="Montserrat"/>
                <a:ea typeface="Verdana"/>
              </a:rPr>
              <a:t>Pourquoi </a:t>
            </a:r>
            <a:endParaRPr b="0" lang="en-US" sz="3000" spc="-1" strike="noStrike">
              <a:latin typeface="Arial"/>
            </a:endParaRPr>
          </a:p>
          <a:p>
            <a:pPr algn="ctr">
              <a:lnSpc>
                <a:spcPct val="90000"/>
              </a:lnSpc>
              <a:buNone/>
            </a:pPr>
            <a:r>
              <a:rPr b="0" lang="en-US" sz="3000" spc="-1" strike="noStrike">
                <a:solidFill>
                  <a:srgbClr val="000000"/>
                </a:solidFill>
                <a:latin typeface="Montserrat"/>
                <a:ea typeface="Verdana"/>
              </a:rPr>
              <a:t>la Bulgarie ?</a:t>
            </a:r>
            <a:endParaRPr b="0" lang="en-US" sz="3000" spc="-1" strike="noStrike">
              <a:latin typeface="Arial"/>
            </a:endParaRPr>
          </a:p>
        </p:txBody>
      </p:sp>
      <p:pic>
        <p:nvPicPr>
          <p:cNvPr id="464" name="Picture 6" descr=""/>
          <p:cNvPicPr/>
          <p:nvPr/>
        </p:nvPicPr>
        <p:blipFill>
          <a:blip r:embed="rId1"/>
          <a:stretch/>
        </p:blipFill>
        <p:spPr>
          <a:xfrm>
            <a:off x="4389480" y="0"/>
            <a:ext cx="4754160" cy="5143320"/>
          </a:xfrm>
          <a:prstGeom prst="rect">
            <a:avLst/>
          </a:prstGeom>
          <a:ln w="0">
            <a:noFill/>
          </a:ln>
        </p:spPr>
      </p:pic>
    </p:spTree>
  </p:cSld>
  <mc:AlternateContent>
    <mc:Choice Requires="p14">
      <p:transition p14:dur="10"/>
    </mc:Choice>
    <mc:Fallback>
      <p:transition/>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6" name="Straight Connector 29"/>
          <p:cNvSpPr/>
          <p:nvPr/>
        </p:nvSpPr>
        <p:spPr>
          <a:xfrm flipH="1" flipV="1">
            <a:off x="5163120" y="3003120"/>
            <a:ext cx="559440" cy="352080"/>
          </a:xfrm>
          <a:prstGeom prst="line">
            <a:avLst/>
          </a:prstGeom>
          <a:ln>
            <a:solidFill>
              <a:srgbClr val="a74684"/>
            </a:solidFill>
          </a:ln>
        </p:spPr>
        <p:style>
          <a:lnRef idx="2">
            <a:schemeClr val="accent1"/>
          </a:lnRef>
          <a:fillRef idx="0">
            <a:schemeClr val="accent1"/>
          </a:fillRef>
          <a:effectRef idx="1">
            <a:schemeClr val="accent1"/>
          </a:effectRef>
          <a:fontRef idx="minor"/>
        </p:style>
      </p:sp>
      <p:sp>
        <p:nvSpPr>
          <p:cNvPr id="957" name="Straight Connector 32"/>
          <p:cNvSpPr/>
          <p:nvPr/>
        </p:nvSpPr>
        <p:spPr>
          <a:xfrm flipH="1">
            <a:off x="5061240" y="1568520"/>
            <a:ext cx="564120" cy="313560"/>
          </a:xfrm>
          <a:prstGeom prst="line">
            <a:avLst/>
          </a:prstGeom>
          <a:ln>
            <a:solidFill>
              <a:srgbClr val="a74684"/>
            </a:solidFill>
          </a:ln>
        </p:spPr>
        <p:style>
          <a:lnRef idx="2">
            <a:schemeClr val="accent1"/>
          </a:lnRef>
          <a:fillRef idx="0">
            <a:schemeClr val="accent1"/>
          </a:fillRef>
          <a:effectRef idx="1">
            <a:schemeClr val="accent1"/>
          </a:effectRef>
          <a:fontRef idx="minor"/>
        </p:style>
      </p:sp>
      <p:sp>
        <p:nvSpPr>
          <p:cNvPr id="958" name="Straight Connector 25"/>
          <p:cNvSpPr/>
          <p:nvPr/>
        </p:nvSpPr>
        <p:spPr>
          <a:xfrm>
            <a:off x="3278880" y="1663200"/>
            <a:ext cx="456480" cy="358920"/>
          </a:xfrm>
          <a:prstGeom prst="line">
            <a:avLst/>
          </a:prstGeom>
          <a:ln>
            <a:solidFill>
              <a:srgbClr val="a74684"/>
            </a:solidFill>
          </a:ln>
        </p:spPr>
        <p:style>
          <a:lnRef idx="2">
            <a:schemeClr val="accent1"/>
          </a:lnRef>
          <a:fillRef idx="0">
            <a:schemeClr val="accent1"/>
          </a:fillRef>
          <a:effectRef idx="1">
            <a:schemeClr val="accent1"/>
          </a:effectRef>
          <a:fontRef idx="minor"/>
        </p:style>
      </p:sp>
      <p:sp>
        <p:nvSpPr>
          <p:cNvPr id="959" name="Straight Connector 27"/>
          <p:cNvSpPr/>
          <p:nvPr/>
        </p:nvSpPr>
        <p:spPr>
          <a:xfrm flipV="1">
            <a:off x="3183120" y="2959200"/>
            <a:ext cx="552240" cy="406080"/>
          </a:xfrm>
          <a:prstGeom prst="line">
            <a:avLst/>
          </a:prstGeom>
          <a:ln>
            <a:solidFill>
              <a:srgbClr val="a74684"/>
            </a:solidFill>
          </a:ln>
        </p:spPr>
        <p:style>
          <a:lnRef idx="2">
            <a:schemeClr val="accent1"/>
          </a:lnRef>
          <a:fillRef idx="0">
            <a:schemeClr val="accent1"/>
          </a:fillRef>
          <a:effectRef idx="1">
            <a:schemeClr val="accent1"/>
          </a:effectRef>
          <a:fontRef idx="minor"/>
        </p:style>
      </p:sp>
      <p:sp>
        <p:nvSpPr>
          <p:cNvPr id="960" name="Picture 4"/>
          <p:cNvSpPr/>
          <p:nvPr/>
        </p:nvSpPr>
        <p:spPr>
          <a:xfrm>
            <a:off x="3532320" y="1589400"/>
            <a:ext cx="1795320" cy="1795320"/>
          </a:xfrm>
          <a:prstGeom prst="ellipse">
            <a:avLst/>
          </a:prstGeom>
          <a:blipFill rotWithShape="0">
            <a:blip r:embed="rId1"/>
            <a:srcRect/>
            <a:stretch/>
          </a:blipFill>
          <a:ln w="63500">
            <a:noFill/>
          </a:ln>
          <a:scene3d>
            <a:camera prst="orthographicFront"/>
            <a:lightRig dir="t" rig="contrasting">
              <a:rot lat="0" lon="0" rev="3000000"/>
            </a:lightRig>
          </a:scene3d>
          <a:sp3d contourW="7620">
            <a:bevelT w="95250" h="31750"/>
            <a:contourClr>
              <a:srgbClr val="333333"/>
            </a:contourClr>
          </a:sp3d>
        </p:spPr>
        <p:style>
          <a:lnRef idx="0"/>
          <a:fillRef idx="0"/>
          <a:effectRef idx="0"/>
          <a:fontRef idx="minor"/>
        </p:style>
      </p:sp>
      <p:sp>
        <p:nvSpPr>
          <p:cNvPr id="961" name="Oval 5"/>
          <p:cNvSpPr/>
          <p:nvPr/>
        </p:nvSpPr>
        <p:spPr>
          <a:xfrm>
            <a:off x="3532320" y="1589400"/>
            <a:ext cx="1795320" cy="1795320"/>
          </a:xfrm>
          <a:prstGeom prst="ellipse">
            <a:avLst/>
          </a:prstGeom>
          <a:gradFill rotWithShape="0">
            <a:gsLst>
              <a:gs pos="0">
                <a:srgbClr val="44546a">
                  <a:alpha val="65098"/>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962" name="TextBox 6"/>
          <p:cNvSpPr/>
          <p:nvPr/>
        </p:nvSpPr>
        <p:spPr>
          <a:xfrm>
            <a:off x="3558960" y="1980720"/>
            <a:ext cx="1690200" cy="942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GB" sz="1400" spc="-1" strike="noStrike">
                <a:solidFill>
                  <a:srgbClr val="ffffff"/>
                </a:solidFill>
                <a:latin typeface="Montserrat"/>
                <a:ea typeface="Arial"/>
              </a:rPr>
              <a:t>PRÉVISIONS</a:t>
            </a:r>
            <a:endParaRPr b="0" lang="en-US" sz="1400" spc="-1" strike="noStrike">
              <a:latin typeface="Arial"/>
            </a:endParaRPr>
          </a:p>
          <a:p>
            <a:pPr algn="ctr">
              <a:lnSpc>
                <a:spcPct val="100000"/>
              </a:lnSpc>
              <a:buNone/>
            </a:pPr>
            <a:r>
              <a:rPr b="1" lang="en-GB" sz="1400" spc="-1" strike="noStrike">
                <a:solidFill>
                  <a:srgbClr val="ffffff"/>
                </a:solidFill>
                <a:latin typeface="Montserrat"/>
                <a:ea typeface="Arial"/>
              </a:rPr>
              <a:t>Développement de logiciels</a:t>
            </a:r>
            <a:endParaRPr b="0" lang="en-US" sz="1400" spc="-1" strike="noStrike">
              <a:latin typeface="Arial"/>
            </a:endParaRPr>
          </a:p>
          <a:p>
            <a:pPr algn="ctr">
              <a:lnSpc>
                <a:spcPct val="100000"/>
              </a:lnSpc>
              <a:buNone/>
            </a:pPr>
            <a:r>
              <a:rPr b="1" lang="en-GB" sz="1400" spc="-1" strike="noStrike">
                <a:solidFill>
                  <a:srgbClr val="ffffff"/>
                </a:solidFill>
                <a:latin typeface="Montserrat"/>
                <a:ea typeface="Arial"/>
              </a:rPr>
              <a:t>2025</a:t>
            </a:r>
            <a:endParaRPr b="0" lang="en-US" sz="1400" spc="-1" strike="noStrike">
              <a:latin typeface="Arial"/>
            </a:endParaRPr>
          </a:p>
        </p:txBody>
      </p:sp>
      <p:sp>
        <p:nvSpPr>
          <p:cNvPr id="963" name="Oval 8"/>
          <p:cNvSpPr/>
          <p:nvPr/>
        </p:nvSpPr>
        <p:spPr>
          <a:xfrm>
            <a:off x="1815120" y="621360"/>
            <a:ext cx="1509120" cy="1509120"/>
          </a:xfrm>
          <a:prstGeom prst="ellipse">
            <a:avLst/>
          </a:prstGeom>
          <a:noFill/>
          <a:ln w="38100">
            <a:solidFill>
              <a:srgbClr val="a74684"/>
            </a:solidFill>
          </a:ln>
        </p:spPr>
        <p:style>
          <a:lnRef idx="2">
            <a:schemeClr val="accent1">
              <a:shade val="50000"/>
            </a:schemeClr>
          </a:lnRef>
          <a:fillRef idx="1">
            <a:schemeClr val="accent1"/>
          </a:fillRef>
          <a:effectRef idx="0">
            <a:schemeClr val="accent1"/>
          </a:effectRef>
          <a:fontRef idx="minor"/>
        </p:style>
      </p:sp>
      <p:sp>
        <p:nvSpPr>
          <p:cNvPr id="964" name="TextBox 13"/>
          <p:cNvSpPr/>
          <p:nvPr/>
        </p:nvSpPr>
        <p:spPr>
          <a:xfrm>
            <a:off x="1736640" y="999720"/>
            <a:ext cx="163512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GB" sz="1400" spc="-1" strike="noStrike">
                <a:solidFill>
                  <a:srgbClr val="000000"/>
                </a:solidFill>
                <a:latin typeface="Montserrat"/>
                <a:ea typeface="Arial"/>
              </a:rPr>
              <a:t>Recettes</a:t>
            </a:r>
            <a:endParaRPr b="0" lang="en-US" sz="1400" spc="-1" strike="noStrike">
              <a:latin typeface="Arial"/>
            </a:endParaRPr>
          </a:p>
          <a:p>
            <a:pPr algn="ctr">
              <a:lnSpc>
                <a:spcPct val="100000"/>
              </a:lnSpc>
              <a:buNone/>
            </a:pPr>
            <a:r>
              <a:rPr b="1" lang="en-GB" sz="1400" spc="-1" strike="noStrike">
                <a:solidFill>
                  <a:srgbClr val="000000"/>
                </a:solidFill>
                <a:latin typeface="Montserrat"/>
                <a:ea typeface="Arial"/>
              </a:rPr>
              <a:t>7.2+ </a:t>
            </a:r>
            <a:endParaRPr b="0" lang="en-US" sz="1400" spc="-1" strike="noStrike">
              <a:latin typeface="Arial"/>
            </a:endParaRPr>
          </a:p>
          <a:p>
            <a:pPr algn="ctr">
              <a:lnSpc>
                <a:spcPct val="100000"/>
              </a:lnSpc>
              <a:buNone/>
            </a:pPr>
            <a:r>
              <a:rPr b="0" lang="en-GB" sz="1400" spc="-1" strike="noStrike">
                <a:solidFill>
                  <a:srgbClr val="000000"/>
                </a:solidFill>
                <a:latin typeface="Montserrat"/>
                <a:ea typeface="Arial"/>
              </a:rPr>
              <a:t>EUR, milliard</a:t>
            </a:r>
            <a:endParaRPr b="0" lang="en-US" sz="1400" spc="-1" strike="noStrike">
              <a:latin typeface="Arial"/>
            </a:endParaRPr>
          </a:p>
        </p:txBody>
      </p:sp>
      <p:sp>
        <p:nvSpPr>
          <p:cNvPr id="965" name="TextBox 14"/>
          <p:cNvSpPr/>
          <p:nvPr/>
        </p:nvSpPr>
        <p:spPr>
          <a:xfrm>
            <a:off x="5536080" y="897480"/>
            <a:ext cx="1635120" cy="942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Arial"/>
              </a:rPr>
              <a:t>Impôts et sécurité sociale</a:t>
            </a:r>
            <a:endParaRPr b="0" lang="en-US" sz="1400" spc="-1" strike="noStrike">
              <a:latin typeface="Arial"/>
            </a:endParaRPr>
          </a:p>
          <a:p>
            <a:pPr algn="ctr">
              <a:lnSpc>
                <a:spcPct val="100000"/>
              </a:lnSpc>
              <a:buNone/>
            </a:pPr>
            <a:r>
              <a:rPr b="1" lang="en-US" sz="1400" spc="-1" strike="noStrike">
                <a:solidFill>
                  <a:srgbClr val="000000"/>
                </a:solidFill>
                <a:latin typeface="Montserrat"/>
                <a:ea typeface="Arial"/>
              </a:rPr>
              <a:t>1.8 </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EUR, milliard</a:t>
            </a:r>
            <a:endParaRPr b="0" lang="en-US" sz="1400" spc="-1" strike="noStrike">
              <a:latin typeface="Arial"/>
            </a:endParaRPr>
          </a:p>
        </p:txBody>
      </p:sp>
      <p:sp>
        <p:nvSpPr>
          <p:cNvPr id="966" name="TextBox 15"/>
          <p:cNvSpPr/>
          <p:nvPr/>
        </p:nvSpPr>
        <p:spPr>
          <a:xfrm>
            <a:off x="6982560" y="2252880"/>
            <a:ext cx="163512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GB" sz="1400" spc="-1" strike="noStrike">
                <a:solidFill>
                  <a:srgbClr val="000000"/>
                </a:solidFill>
                <a:latin typeface="Montserrat"/>
                <a:ea typeface="Arial"/>
              </a:rPr>
              <a:t>Exportation</a:t>
            </a:r>
            <a:endParaRPr b="0" lang="en-US" sz="1400" spc="-1" strike="noStrike">
              <a:latin typeface="Arial"/>
            </a:endParaRPr>
          </a:p>
          <a:p>
            <a:pPr algn="ctr">
              <a:lnSpc>
                <a:spcPct val="100000"/>
              </a:lnSpc>
              <a:buNone/>
            </a:pPr>
            <a:r>
              <a:rPr b="1" lang="en-GB" sz="1400" spc="-1" strike="noStrike">
                <a:solidFill>
                  <a:srgbClr val="000000"/>
                </a:solidFill>
                <a:latin typeface="Montserrat"/>
                <a:ea typeface="Arial"/>
              </a:rPr>
              <a:t>5.6+ </a:t>
            </a:r>
            <a:endParaRPr b="0" lang="en-US" sz="1400" spc="-1" strike="noStrike">
              <a:latin typeface="Arial"/>
            </a:endParaRPr>
          </a:p>
          <a:p>
            <a:pPr algn="ctr">
              <a:lnSpc>
                <a:spcPct val="100000"/>
              </a:lnSpc>
              <a:buNone/>
            </a:pPr>
            <a:r>
              <a:rPr b="0" lang="en-GB" sz="1400" spc="-1" strike="noStrike">
                <a:solidFill>
                  <a:srgbClr val="000000"/>
                </a:solidFill>
                <a:latin typeface="Montserrat"/>
                <a:ea typeface="Arial"/>
              </a:rPr>
              <a:t>EUR, milliard</a:t>
            </a:r>
            <a:endParaRPr b="0" lang="en-US" sz="1400" spc="-1" strike="noStrike">
              <a:latin typeface="Arial"/>
            </a:endParaRPr>
          </a:p>
        </p:txBody>
      </p:sp>
      <p:sp>
        <p:nvSpPr>
          <p:cNvPr id="967" name="TextBox 16"/>
          <p:cNvSpPr/>
          <p:nvPr/>
        </p:nvSpPr>
        <p:spPr>
          <a:xfrm>
            <a:off x="5596920" y="3407040"/>
            <a:ext cx="1509120" cy="942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GB" sz="1400" spc="-1" strike="noStrike">
                <a:solidFill>
                  <a:srgbClr val="000000"/>
                </a:solidFill>
                <a:latin typeface="Montserrat"/>
                <a:ea typeface="Arial"/>
              </a:rPr>
              <a:t>Plus de </a:t>
            </a:r>
            <a:r>
              <a:rPr b="1" lang="en-GB" sz="1400" spc="-1" strike="noStrike">
                <a:solidFill>
                  <a:srgbClr val="000000"/>
                </a:solidFill>
                <a:latin typeface="Montserrat"/>
                <a:ea typeface="Arial"/>
              </a:rPr>
              <a:t> </a:t>
            </a:r>
            <a:endParaRPr b="0" lang="en-US" sz="1400" spc="-1" strike="noStrike">
              <a:latin typeface="Arial"/>
            </a:endParaRPr>
          </a:p>
          <a:p>
            <a:pPr algn="ctr">
              <a:lnSpc>
                <a:spcPct val="100000"/>
              </a:lnSpc>
              <a:buNone/>
            </a:pPr>
            <a:r>
              <a:rPr b="1" lang="en-GB" sz="1400" spc="-1" strike="noStrike">
                <a:solidFill>
                  <a:srgbClr val="000000"/>
                </a:solidFill>
                <a:latin typeface="Montserrat"/>
                <a:ea typeface="Arial"/>
              </a:rPr>
              <a:t>10 000 </a:t>
            </a:r>
            <a:endParaRPr b="0" lang="en-US" sz="1400" spc="-1" strike="noStrike">
              <a:latin typeface="Arial"/>
            </a:endParaRPr>
          </a:p>
          <a:p>
            <a:pPr algn="ctr">
              <a:lnSpc>
                <a:spcPct val="100000"/>
              </a:lnSpc>
              <a:buNone/>
            </a:pPr>
            <a:r>
              <a:rPr b="0" lang="en-GB" sz="1400" spc="-1" strike="noStrike">
                <a:solidFill>
                  <a:srgbClr val="000000"/>
                </a:solidFill>
                <a:latin typeface="Montserrat"/>
                <a:ea typeface="Arial"/>
              </a:rPr>
              <a:t>nouveaux emplois</a:t>
            </a:r>
            <a:endParaRPr b="0" lang="en-US" sz="1400" spc="-1" strike="noStrike">
              <a:latin typeface="Arial"/>
            </a:endParaRPr>
          </a:p>
        </p:txBody>
      </p:sp>
      <p:sp>
        <p:nvSpPr>
          <p:cNvPr id="968" name="TextBox 17"/>
          <p:cNvSpPr/>
          <p:nvPr/>
        </p:nvSpPr>
        <p:spPr>
          <a:xfrm>
            <a:off x="1752120" y="3407760"/>
            <a:ext cx="163512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GB" sz="1400" spc="-1" strike="noStrike">
                <a:solidFill>
                  <a:srgbClr val="000000"/>
                </a:solidFill>
                <a:latin typeface="Montserrat"/>
                <a:ea typeface="Arial"/>
              </a:rPr>
              <a:t>Plus de </a:t>
            </a:r>
            <a:r>
              <a:rPr b="1" lang="en-GB" sz="1400" spc="-1" strike="noStrike">
                <a:solidFill>
                  <a:srgbClr val="000000"/>
                </a:solidFill>
                <a:latin typeface="Montserrat"/>
                <a:ea typeface="Arial"/>
              </a:rPr>
              <a:t> </a:t>
            </a:r>
            <a:endParaRPr b="0" lang="en-US" sz="1400" spc="-1" strike="noStrike">
              <a:latin typeface="Arial"/>
            </a:endParaRPr>
          </a:p>
          <a:p>
            <a:pPr algn="ctr">
              <a:lnSpc>
                <a:spcPct val="100000"/>
              </a:lnSpc>
              <a:buNone/>
            </a:pPr>
            <a:r>
              <a:rPr b="1" lang="en-GB" sz="1400" spc="-1" strike="noStrike">
                <a:solidFill>
                  <a:srgbClr val="000000"/>
                </a:solidFill>
                <a:latin typeface="Montserrat"/>
                <a:ea typeface="Arial"/>
              </a:rPr>
              <a:t>70 000</a:t>
            </a:r>
            <a:endParaRPr b="0" lang="en-US" sz="1400" spc="-1" strike="noStrike">
              <a:latin typeface="Arial"/>
            </a:endParaRPr>
          </a:p>
          <a:p>
            <a:pPr algn="ctr">
              <a:lnSpc>
                <a:spcPct val="100000"/>
              </a:lnSpc>
              <a:buNone/>
            </a:pPr>
            <a:r>
              <a:rPr b="0" lang="en-GB" sz="1400" spc="-1" strike="noStrike">
                <a:solidFill>
                  <a:srgbClr val="000000"/>
                </a:solidFill>
                <a:latin typeface="Montserrat"/>
                <a:ea typeface="Arial"/>
              </a:rPr>
              <a:t>salariés</a:t>
            </a:r>
            <a:endParaRPr b="0" lang="en-US" sz="1400" spc="-1" strike="noStrike">
              <a:latin typeface="Arial"/>
            </a:endParaRPr>
          </a:p>
        </p:txBody>
      </p:sp>
      <p:sp>
        <p:nvSpPr>
          <p:cNvPr id="969" name="Straight Connector 22"/>
          <p:cNvSpPr/>
          <p:nvPr/>
        </p:nvSpPr>
        <p:spPr>
          <a:xfrm flipH="1">
            <a:off x="5312520" y="2628000"/>
            <a:ext cx="1717200" cy="360"/>
          </a:xfrm>
          <a:prstGeom prst="line">
            <a:avLst/>
          </a:prstGeom>
          <a:ln>
            <a:solidFill>
              <a:srgbClr val="a74684"/>
            </a:solidFill>
          </a:ln>
        </p:spPr>
        <p:style>
          <a:lnRef idx="2">
            <a:schemeClr val="accent1"/>
          </a:lnRef>
          <a:fillRef idx="0">
            <a:schemeClr val="accent1"/>
          </a:fillRef>
          <a:effectRef idx="1">
            <a:schemeClr val="accent1"/>
          </a:effectRef>
          <a:fontRef idx="minor"/>
        </p:style>
      </p:sp>
      <p:sp>
        <p:nvSpPr>
          <p:cNvPr id="970"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p:txBody>
      </p:sp>
      <p:sp>
        <p:nvSpPr>
          <p:cNvPr id="971" name="Oval 21"/>
          <p:cNvSpPr/>
          <p:nvPr/>
        </p:nvSpPr>
        <p:spPr>
          <a:xfrm>
            <a:off x="5596920" y="621360"/>
            <a:ext cx="1509120" cy="1509120"/>
          </a:xfrm>
          <a:prstGeom prst="ellipse">
            <a:avLst/>
          </a:prstGeom>
          <a:noFill/>
          <a:ln w="38100">
            <a:solidFill>
              <a:srgbClr val="a74684"/>
            </a:solidFill>
          </a:ln>
        </p:spPr>
        <p:style>
          <a:lnRef idx="2">
            <a:schemeClr val="accent1">
              <a:shade val="50000"/>
            </a:schemeClr>
          </a:lnRef>
          <a:fillRef idx="1">
            <a:schemeClr val="accent1"/>
          </a:fillRef>
          <a:effectRef idx="0">
            <a:schemeClr val="accent1"/>
          </a:effectRef>
          <a:fontRef idx="minor"/>
        </p:style>
      </p:sp>
      <p:sp>
        <p:nvSpPr>
          <p:cNvPr id="972" name="Oval 23"/>
          <p:cNvSpPr/>
          <p:nvPr/>
        </p:nvSpPr>
        <p:spPr>
          <a:xfrm>
            <a:off x="7045560" y="1867680"/>
            <a:ext cx="1509120" cy="1509120"/>
          </a:xfrm>
          <a:prstGeom prst="ellipse">
            <a:avLst/>
          </a:prstGeom>
          <a:noFill/>
          <a:ln w="38100">
            <a:solidFill>
              <a:srgbClr val="a74684"/>
            </a:solidFill>
          </a:ln>
        </p:spPr>
        <p:style>
          <a:lnRef idx="2">
            <a:schemeClr val="accent1">
              <a:shade val="50000"/>
            </a:schemeClr>
          </a:lnRef>
          <a:fillRef idx="1">
            <a:schemeClr val="accent1"/>
          </a:fillRef>
          <a:effectRef idx="0">
            <a:schemeClr val="accent1"/>
          </a:effectRef>
          <a:fontRef idx="minor"/>
        </p:style>
      </p:sp>
      <p:sp>
        <p:nvSpPr>
          <p:cNvPr id="973" name="Oval 26"/>
          <p:cNvSpPr/>
          <p:nvPr/>
        </p:nvSpPr>
        <p:spPr>
          <a:xfrm>
            <a:off x="5596920" y="3018600"/>
            <a:ext cx="1509120" cy="1509120"/>
          </a:xfrm>
          <a:prstGeom prst="ellipse">
            <a:avLst/>
          </a:prstGeom>
          <a:noFill/>
          <a:ln w="38100">
            <a:solidFill>
              <a:srgbClr val="a74684"/>
            </a:solidFill>
          </a:ln>
        </p:spPr>
        <p:style>
          <a:lnRef idx="2">
            <a:schemeClr val="accent1">
              <a:shade val="50000"/>
            </a:schemeClr>
          </a:lnRef>
          <a:fillRef idx="1">
            <a:schemeClr val="accent1"/>
          </a:fillRef>
          <a:effectRef idx="0">
            <a:schemeClr val="accent1"/>
          </a:effectRef>
          <a:fontRef idx="minor"/>
        </p:style>
      </p:sp>
      <p:sp>
        <p:nvSpPr>
          <p:cNvPr id="974" name="Oval 28"/>
          <p:cNvSpPr/>
          <p:nvPr/>
        </p:nvSpPr>
        <p:spPr>
          <a:xfrm>
            <a:off x="1815120" y="3018600"/>
            <a:ext cx="1509120" cy="1509120"/>
          </a:xfrm>
          <a:prstGeom prst="ellipse">
            <a:avLst/>
          </a:prstGeom>
          <a:noFill/>
          <a:ln w="38100">
            <a:solidFill>
              <a:srgbClr val="a74684"/>
            </a:solid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5" name="Picture 3" descr=""/>
          <p:cNvPicPr/>
          <p:nvPr/>
        </p:nvPicPr>
        <p:blipFill>
          <a:blip r:embed="rId1"/>
          <a:stretch/>
        </p:blipFill>
        <p:spPr>
          <a:xfrm>
            <a:off x="1573920" y="1481040"/>
            <a:ext cx="904680" cy="775440"/>
          </a:xfrm>
          <a:prstGeom prst="rect">
            <a:avLst/>
          </a:prstGeom>
          <a:ln w="0">
            <a:noFill/>
          </a:ln>
        </p:spPr>
      </p:pic>
      <p:pic>
        <p:nvPicPr>
          <p:cNvPr id="976" name="Picture 4" descr=""/>
          <p:cNvPicPr/>
          <p:nvPr/>
        </p:nvPicPr>
        <p:blipFill>
          <a:blip r:embed="rId2"/>
          <a:stretch/>
        </p:blipFill>
        <p:spPr>
          <a:xfrm>
            <a:off x="3367440" y="1404360"/>
            <a:ext cx="898560" cy="829080"/>
          </a:xfrm>
          <a:prstGeom prst="rect">
            <a:avLst/>
          </a:prstGeom>
          <a:ln w="0">
            <a:noFill/>
          </a:ln>
        </p:spPr>
      </p:pic>
      <p:pic>
        <p:nvPicPr>
          <p:cNvPr id="977" name="Picture 5" descr=""/>
          <p:cNvPicPr/>
          <p:nvPr/>
        </p:nvPicPr>
        <p:blipFill>
          <a:blip r:embed="rId3"/>
          <a:stretch/>
        </p:blipFill>
        <p:spPr>
          <a:xfrm>
            <a:off x="5132520" y="1404360"/>
            <a:ext cx="857880" cy="852120"/>
          </a:xfrm>
          <a:prstGeom prst="rect">
            <a:avLst/>
          </a:prstGeom>
          <a:ln w="0">
            <a:noFill/>
          </a:ln>
        </p:spPr>
      </p:pic>
      <p:pic>
        <p:nvPicPr>
          <p:cNvPr id="978" name="Picture 6" descr=""/>
          <p:cNvPicPr/>
          <p:nvPr/>
        </p:nvPicPr>
        <p:blipFill>
          <a:blip r:embed="rId4"/>
          <a:stretch/>
        </p:blipFill>
        <p:spPr>
          <a:xfrm>
            <a:off x="6774120" y="1369080"/>
            <a:ext cx="1162800" cy="862560"/>
          </a:xfrm>
          <a:prstGeom prst="rect">
            <a:avLst/>
          </a:prstGeom>
          <a:ln w="0">
            <a:noFill/>
          </a:ln>
        </p:spPr>
      </p:pic>
      <p:pic>
        <p:nvPicPr>
          <p:cNvPr id="979" name="Picture 7" descr=""/>
          <p:cNvPicPr/>
          <p:nvPr/>
        </p:nvPicPr>
        <p:blipFill>
          <a:blip r:embed="rId5"/>
          <a:stretch/>
        </p:blipFill>
        <p:spPr>
          <a:xfrm>
            <a:off x="1443240" y="3035520"/>
            <a:ext cx="1125360" cy="748440"/>
          </a:xfrm>
          <a:prstGeom prst="rect">
            <a:avLst/>
          </a:prstGeom>
          <a:ln w="0">
            <a:noFill/>
          </a:ln>
        </p:spPr>
      </p:pic>
      <p:pic>
        <p:nvPicPr>
          <p:cNvPr id="980" name="Picture 8" descr=""/>
          <p:cNvPicPr/>
          <p:nvPr/>
        </p:nvPicPr>
        <p:blipFill>
          <a:blip r:embed="rId6"/>
          <a:stretch/>
        </p:blipFill>
        <p:spPr>
          <a:xfrm>
            <a:off x="3277080" y="3041280"/>
            <a:ext cx="1036440" cy="766440"/>
          </a:xfrm>
          <a:prstGeom prst="rect">
            <a:avLst/>
          </a:prstGeom>
          <a:ln w="0">
            <a:noFill/>
          </a:ln>
        </p:spPr>
      </p:pic>
      <p:pic>
        <p:nvPicPr>
          <p:cNvPr id="981" name="Picture 9" descr=""/>
          <p:cNvPicPr/>
          <p:nvPr/>
        </p:nvPicPr>
        <p:blipFill>
          <a:blip r:embed="rId7"/>
          <a:stretch/>
        </p:blipFill>
        <p:spPr>
          <a:xfrm>
            <a:off x="5068800" y="2939400"/>
            <a:ext cx="946800" cy="952560"/>
          </a:xfrm>
          <a:prstGeom prst="rect">
            <a:avLst/>
          </a:prstGeom>
          <a:ln w="0">
            <a:noFill/>
          </a:ln>
        </p:spPr>
      </p:pic>
      <p:pic>
        <p:nvPicPr>
          <p:cNvPr id="982" name="Picture 10" descr=""/>
          <p:cNvPicPr/>
          <p:nvPr/>
        </p:nvPicPr>
        <p:blipFill>
          <a:blip r:embed="rId8"/>
          <a:stretch/>
        </p:blipFill>
        <p:spPr>
          <a:xfrm>
            <a:off x="6868440" y="3041280"/>
            <a:ext cx="935640" cy="772200"/>
          </a:xfrm>
          <a:prstGeom prst="rect">
            <a:avLst/>
          </a:prstGeom>
          <a:ln w="0">
            <a:noFill/>
          </a:ln>
        </p:spPr>
      </p:pic>
      <p:sp>
        <p:nvSpPr>
          <p:cNvPr id="983" name="TextBox 11"/>
          <p:cNvSpPr/>
          <p:nvPr/>
        </p:nvSpPr>
        <p:spPr>
          <a:xfrm>
            <a:off x="1181880" y="2268720"/>
            <a:ext cx="168876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156</a:t>
            </a:r>
            <a:r>
              <a:rPr b="0" lang="en-US" sz="1400" spc="-1" strike="noStrike">
                <a:solidFill>
                  <a:srgbClr val="000000"/>
                </a:solidFill>
                <a:latin typeface="Montserrat"/>
                <a:ea typeface="Arial"/>
              </a:rPr>
              <a:t> Sociétés FinTech</a:t>
            </a:r>
            <a:endParaRPr b="0" lang="en-US" sz="1400" spc="-1" strike="noStrike">
              <a:latin typeface="Arial"/>
            </a:endParaRPr>
          </a:p>
        </p:txBody>
      </p:sp>
      <p:sp>
        <p:nvSpPr>
          <p:cNvPr id="984" name="TextBox 12"/>
          <p:cNvSpPr/>
          <p:nvPr/>
        </p:nvSpPr>
        <p:spPr>
          <a:xfrm>
            <a:off x="3071880" y="2266920"/>
            <a:ext cx="148536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11</a:t>
            </a:r>
            <a:r>
              <a:rPr b="0" lang="en-US" sz="1400" spc="-1" strike="noStrike">
                <a:solidFill>
                  <a:srgbClr val="000000"/>
                </a:solidFill>
                <a:latin typeface="Montserrat"/>
                <a:ea typeface="Arial"/>
              </a:rPr>
              <a:t> Institutions de paiement</a:t>
            </a:r>
            <a:endParaRPr b="0" lang="en-US" sz="1400" spc="-1" strike="noStrike">
              <a:latin typeface="Arial"/>
            </a:endParaRPr>
          </a:p>
        </p:txBody>
      </p:sp>
      <p:sp>
        <p:nvSpPr>
          <p:cNvPr id="985" name="TextBox 13"/>
          <p:cNvSpPr/>
          <p:nvPr/>
        </p:nvSpPr>
        <p:spPr>
          <a:xfrm>
            <a:off x="4948920" y="2268360"/>
            <a:ext cx="122544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8</a:t>
            </a:r>
            <a:r>
              <a:rPr b="0" lang="en-US" sz="1400" spc="-1" strike="noStrike">
                <a:solidFill>
                  <a:srgbClr val="000000"/>
                </a:solidFill>
                <a:latin typeface="Montserrat"/>
                <a:ea typeface="Arial"/>
              </a:rPr>
              <a:t> E-money Institutions</a:t>
            </a:r>
            <a:endParaRPr b="0" lang="en-US" sz="1400" spc="-1" strike="noStrike">
              <a:latin typeface="Arial"/>
            </a:endParaRPr>
          </a:p>
        </p:txBody>
      </p:sp>
      <p:sp>
        <p:nvSpPr>
          <p:cNvPr id="986" name="TextBox 14"/>
          <p:cNvSpPr/>
          <p:nvPr/>
        </p:nvSpPr>
        <p:spPr>
          <a:xfrm>
            <a:off x="6498360" y="2274480"/>
            <a:ext cx="171432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11 000</a:t>
            </a:r>
            <a:r>
              <a:rPr b="0" lang="en-US" sz="1400" spc="-1" strike="noStrike">
                <a:solidFill>
                  <a:srgbClr val="000000"/>
                </a:solidFill>
                <a:latin typeface="Montserrat"/>
                <a:ea typeface="Arial"/>
              </a:rPr>
              <a:t> employés dans l'industrie</a:t>
            </a:r>
            <a:endParaRPr b="0" lang="en-US" sz="1400" spc="-1" strike="noStrike">
              <a:latin typeface="Arial"/>
            </a:endParaRPr>
          </a:p>
        </p:txBody>
      </p:sp>
      <p:sp>
        <p:nvSpPr>
          <p:cNvPr id="987" name="TextBox 15"/>
          <p:cNvSpPr/>
          <p:nvPr/>
        </p:nvSpPr>
        <p:spPr>
          <a:xfrm>
            <a:off x="926640" y="3790080"/>
            <a:ext cx="205704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44 %</a:t>
            </a:r>
            <a:r>
              <a:rPr b="0" lang="en-US" sz="1400" spc="-1" strike="noStrike">
                <a:solidFill>
                  <a:srgbClr val="000000"/>
                </a:solidFill>
                <a:latin typeface="Montserrat"/>
                <a:ea typeface="Arial"/>
              </a:rPr>
              <a:t> </a:t>
            </a:r>
            <a:r>
              <a:rPr b="0" lang="fr-FR" sz="1400" spc="-1" strike="noStrike">
                <a:solidFill>
                  <a:srgbClr val="000000"/>
                </a:solidFill>
                <a:latin typeface="Montserrat"/>
                <a:ea typeface="Arial"/>
              </a:rPr>
              <a:t>des personnes employées sont des femmes</a:t>
            </a:r>
            <a:endParaRPr b="0" lang="en-US" sz="1400" spc="-1" strike="noStrike">
              <a:latin typeface="Arial"/>
            </a:endParaRPr>
          </a:p>
        </p:txBody>
      </p:sp>
      <p:sp>
        <p:nvSpPr>
          <p:cNvPr id="988" name="TextBox 16"/>
          <p:cNvSpPr/>
          <p:nvPr/>
        </p:nvSpPr>
        <p:spPr>
          <a:xfrm>
            <a:off x="2858400" y="3788280"/>
            <a:ext cx="168876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bg-BG" sz="1400" spc="-1" strike="noStrike">
                <a:solidFill>
                  <a:srgbClr val="000000"/>
                </a:solidFill>
                <a:latin typeface="Montserrat"/>
                <a:ea typeface="Arial"/>
              </a:rPr>
              <a:t>€</a:t>
            </a:r>
            <a:r>
              <a:rPr b="1" lang="en-US" sz="1400" spc="-1" strike="noStrike">
                <a:solidFill>
                  <a:srgbClr val="000000"/>
                </a:solidFill>
                <a:latin typeface="Montserrat"/>
                <a:ea typeface="Arial"/>
              </a:rPr>
              <a:t> </a:t>
            </a:r>
            <a:r>
              <a:rPr b="1" lang="en-US" sz="1400" spc="-1" strike="noStrike">
                <a:solidFill>
                  <a:srgbClr val="000000"/>
                </a:solidFill>
                <a:latin typeface="Montserrat"/>
                <a:ea typeface="Arial"/>
              </a:rPr>
              <a:t>1,950 </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salaire brut</a:t>
            </a:r>
            <a:endParaRPr b="0" lang="en-US" sz="1400" spc="-1" strike="noStrike">
              <a:latin typeface="Arial"/>
            </a:endParaRPr>
          </a:p>
        </p:txBody>
      </p:sp>
      <p:sp>
        <p:nvSpPr>
          <p:cNvPr id="989" name="TextBox 17"/>
          <p:cNvSpPr/>
          <p:nvPr/>
        </p:nvSpPr>
        <p:spPr>
          <a:xfrm>
            <a:off x="4518720" y="3783240"/>
            <a:ext cx="192312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18</a:t>
            </a:r>
            <a:r>
              <a:rPr b="0" lang="en-US" sz="1400" spc="-1" strike="noStrike">
                <a:solidFill>
                  <a:srgbClr val="000000"/>
                </a:solidFill>
                <a:latin typeface="Montserrat"/>
                <a:ea typeface="Arial"/>
              </a:rPr>
              <a:t> universités enseignant l'informatique</a:t>
            </a:r>
            <a:endParaRPr b="0" lang="en-US" sz="1400" spc="-1" strike="noStrike">
              <a:latin typeface="Arial"/>
            </a:endParaRPr>
          </a:p>
        </p:txBody>
      </p:sp>
      <p:sp>
        <p:nvSpPr>
          <p:cNvPr id="990" name="TextBox 18"/>
          <p:cNvSpPr/>
          <p:nvPr/>
        </p:nvSpPr>
        <p:spPr>
          <a:xfrm>
            <a:off x="6373800" y="3790080"/>
            <a:ext cx="1963080" cy="7297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12 900 </a:t>
            </a:r>
            <a:r>
              <a:rPr b="0" lang="fr-FR" sz="1400" spc="-1" strike="noStrike">
                <a:solidFill>
                  <a:srgbClr val="000000"/>
                </a:solidFill>
                <a:latin typeface="Montserrat"/>
                <a:ea typeface="Arial"/>
              </a:rPr>
              <a:t>inscrits dans des programmes STEM</a:t>
            </a:r>
            <a:endParaRPr b="0" lang="en-US" sz="1400" spc="-1" strike="noStrike">
              <a:latin typeface="Arial"/>
            </a:endParaRPr>
          </a:p>
        </p:txBody>
      </p:sp>
      <p:sp>
        <p:nvSpPr>
          <p:cNvPr id="991" name="Текстово поле 5"/>
          <p:cNvSpPr/>
          <p:nvPr/>
        </p:nvSpPr>
        <p:spPr>
          <a:xfrm>
            <a:off x="0" y="4638960"/>
            <a:ext cx="9143640" cy="333720"/>
          </a:xfrm>
          <a:prstGeom prst="rect">
            <a:avLst/>
          </a:prstGeom>
          <a:solidFill>
            <a:srgbClr val="2278bb"/>
          </a:solidFill>
          <a:ln w="0">
            <a:noFill/>
          </a:ln>
        </p:spPr>
        <p:style>
          <a:lnRef idx="0"/>
          <a:fillRef idx="0"/>
          <a:effectRef idx="0"/>
          <a:fontRef idx="minor"/>
        </p:style>
        <p:txBody>
          <a:bodyPr lIns="90000" rIns="90000" tIns="45000" bIns="45000" anchor="t">
            <a:spAutoFit/>
          </a:bodyPr>
          <a:p>
            <a:pPr algn="ctr">
              <a:lnSpc>
                <a:spcPct val="100000"/>
              </a:lnSpc>
              <a:buNone/>
            </a:pPr>
            <a:r>
              <a:rPr b="0" i="1" lang="fr-FR" sz="1600" spc="-1" strike="noStrike">
                <a:solidFill>
                  <a:srgbClr val="ffffff"/>
                </a:solidFill>
                <a:latin typeface="Montserrat"/>
                <a:ea typeface="Arial"/>
              </a:rPr>
              <a:t>LA PREMIÈRE LICORNE NÉE EN BULGARIE EST DANS LE DOMAINE DE LA FINTECH</a:t>
            </a:r>
            <a:endParaRPr b="0" lang="en-US" sz="1600" spc="-1" strike="noStrike">
              <a:latin typeface="Arial"/>
            </a:endParaRPr>
          </a:p>
        </p:txBody>
      </p:sp>
      <p:sp>
        <p:nvSpPr>
          <p:cNvPr id="992"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IT &amp; BPO</a:t>
            </a:r>
            <a:endParaRPr b="0" lang="en-US" sz="3000" spc="-1" strike="noStrike">
              <a:latin typeface="Arial"/>
            </a:endParaRPr>
          </a:p>
          <a:p>
            <a:pPr algn="ctr">
              <a:lnSpc>
                <a:spcPct val="100000"/>
              </a:lnSpc>
              <a:buNone/>
            </a:pPr>
            <a:r>
              <a:rPr b="0" lang="en-US" sz="2000" spc="-1" strike="noStrike">
                <a:solidFill>
                  <a:srgbClr val="000000"/>
                </a:solidFill>
                <a:latin typeface="Montserrat"/>
                <a:ea typeface="Arial"/>
              </a:rPr>
              <a:t>FinTech</a:t>
            </a:r>
            <a:endParaRPr b="0" lang="en-US" sz="2000" spc="-1" strike="noStrike">
              <a:latin typeface="Arial"/>
            </a:endParaRPr>
          </a:p>
        </p:txBody>
      </p:sp>
    </p:spTree>
  </p:cSld>
  <mc:AlternateContent>
    <mc:Choice Requires="p14">
      <p:transition p14:dur="10"/>
    </mc:Choice>
    <mc:Fallback>
      <p:transition/>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3" name="PlaceHolder 1"/>
          <p:cNvSpPr>
            <a:spLocks noGrp="1"/>
          </p:cNvSpPr>
          <p:nvPr>
            <p:ph type="sldNum" idx="28"/>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790" spc="-1" strike="noStrike">
                <a:solidFill>
                  <a:srgbClr val="8b8b8b"/>
                </a:solidFill>
                <a:latin typeface="Calibri"/>
              </a:defRPr>
            </a:lvl1pPr>
          </a:lstStyle>
          <a:p>
            <a:pPr algn="ctr">
              <a:lnSpc>
                <a:spcPct val="100000"/>
              </a:lnSpc>
              <a:buNone/>
            </a:pPr>
            <a:fld id="{E68E4F65-9CE2-4CC8-AC3B-6FB58E46E3E9}" type="slidenum">
              <a:rPr b="0" lang="en-US" sz="790" spc="-1" strike="noStrike">
                <a:solidFill>
                  <a:srgbClr val="8b8b8b"/>
                </a:solidFill>
                <a:latin typeface="Calibri"/>
              </a:rPr>
              <a:t>&lt;number&gt;</a:t>
            </a:fld>
            <a:endParaRPr b="0" lang="en-US" sz="790" spc="-1" strike="noStrike">
              <a:latin typeface="Times New Roman"/>
            </a:endParaRPr>
          </a:p>
        </p:txBody>
      </p:sp>
      <p:pic>
        <p:nvPicPr>
          <p:cNvPr id="994" name="Picture Placeholder 2" descr=""/>
          <p:cNvPicPr/>
          <p:nvPr/>
        </p:nvPicPr>
        <p:blipFill>
          <a:blip r:embed="rId1"/>
          <a:srcRect l="16712" t="0" r="16712" b="0"/>
          <a:stretch/>
        </p:blipFill>
        <p:spPr>
          <a:xfrm>
            <a:off x="0" y="0"/>
            <a:ext cx="9143640" cy="5143320"/>
          </a:xfrm>
          <a:prstGeom prst="rect">
            <a:avLst/>
          </a:prstGeom>
          <a:ln w="0">
            <a:noFill/>
          </a:ln>
        </p:spPr>
      </p:pic>
      <p:sp>
        <p:nvSpPr>
          <p:cNvPr id="995" name="Rectangle 5"/>
          <p:cNvSpPr/>
          <p:nvPr/>
        </p:nvSpPr>
        <p:spPr>
          <a:xfrm>
            <a:off x="0" y="0"/>
            <a:ext cx="9143640" cy="5143320"/>
          </a:xfrm>
          <a:prstGeom prst="rect">
            <a:avLst/>
          </a:prstGeom>
          <a:gradFill rotWithShape="0">
            <a:gsLst>
              <a:gs pos="0">
                <a:srgbClr val="44546a">
                  <a:alpha val="75294"/>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996" name="Rectangle 6"/>
          <p:cNvSpPr/>
          <p:nvPr/>
        </p:nvSpPr>
        <p:spPr>
          <a:xfrm>
            <a:off x="1152000" y="2246040"/>
            <a:ext cx="704268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en-US" sz="3600" spc="-114" strike="noStrike">
                <a:solidFill>
                  <a:srgbClr val="ffffff"/>
                </a:solidFill>
                <a:latin typeface="Montserrat"/>
                <a:ea typeface="Roboto"/>
              </a:rPr>
              <a:t>L'ÉLECTRONIQUE ET L'ÉLECTROTECHNIQUE </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997" name="Group 3"/>
          <p:cNvGrpSpPr/>
          <p:nvPr/>
        </p:nvGrpSpPr>
        <p:grpSpPr>
          <a:xfrm>
            <a:off x="3788280" y="-6120"/>
            <a:ext cx="5355360" cy="1955160"/>
            <a:chOff x="3788280" y="-6120"/>
            <a:chExt cx="5355360" cy="1955160"/>
          </a:xfrm>
        </p:grpSpPr>
        <p:sp>
          <p:nvSpPr>
            <p:cNvPr id="998" name="Freeform 21"/>
            <p:cNvSpPr/>
            <p:nvPr/>
          </p:nvSpPr>
          <p:spPr>
            <a:xfrm flipV="1">
              <a:off x="4407120" y="-648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999" name="Isosceles Triangle 14"/>
            <p:cNvSpPr/>
            <p:nvPr/>
          </p:nvSpPr>
          <p:spPr>
            <a:xfrm flipV="1">
              <a:off x="3788280" y="-648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00" name="Picture Placeholder 5" descr=""/>
          <p:cNvPicPr/>
          <p:nvPr/>
        </p:nvPicPr>
        <p:blipFill>
          <a:blip r:embed="rId1"/>
          <a:srcRect l="14239" t="32231" r="43815" b="23003"/>
          <a:stretch/>
        </p:blipFill>
        <p:spPr>
          <a:xfrm>
            <a:off x="879840" y="1604520"/>
            <a:ext cx="3594600" cy="2556360"/>
          </a:xfrm>
          <a:prstGeom prst="rect">
            <a:avLst/>
          </a:prstGeom>
          <a:ln w="0">
            <a:noFill/>
          </a:ln>
        </p:spPr>
      </p:pic>
      <p:sp>
        <p:nvSpPr>
          <p:cNvPr id="1001" name="Rectangle 1"/>
          <p:cNvSpPr/>
          <p:nvPr/>
        </p:nvSpPr>
        <p:spPr>
          <a:xfrm>
            <a:off x="880200" y="1595520"/>
            <a:ext cx="3604320" cy="2556360"/>
          </a:xfrm>
          <a:prstGeom prst="rect">
            <a:avLst/>
          </a:prstGeom>
          <a:solidFill>
            <a:schemeClr val="tx2">
              <a:alpha val="83000"/>
            </a:schemeClr>
          </a:solidFill>
          <a:ln w="28575">
            <a:solidFill>
              <a:srgbClr val="2278bb"/>
            </a:solidFill>
          </a:ln>
        </p:spPr>
        <p:style>
          <a:lnRef idx="2">
            <a:schemeClr val="accent1">
              <a:shade val="50000"/>
            </a:schemeClr>
          </a:lnRef>
          <a:fillRef idx="1">
            <a:schemeClr val="accent1"/>
          </a:fillRef>
          <a:effectRef idx="0">
            <a:schemeClr val="accent1"/>
          </a:effectRef>
          <a:fontRef idx="minor"/>
        </p:style>
      </p:sp>
      <p:grpSp>
        <p:nvGrpSpPr>
          <p:cNvPr id="1002" name="Group 36"/>
          <p:cNvGrpSpPr/>
          <p:nvPr/>
        </p:nvGrpSpPr>
        <p:grpSpPr>
          <a:xfrm>
            <a:off x="3254400" y="3604320"/>
            <a:ext cx="284760" cy="245880"/>
            <a:chOff x="3254400" y="3604320"/>
            <a:chExt cx="284760" cy="245880"/>
          </a:xfrm>
        </p:grpSpPr>
        <p:sp>
          <p:nvSpPr>
            <p:cNvPr id="1003" name="Freeform 175"/>
            <p:cNvSpPr/>
            <p:nvPr/>
          </p:nvSpPr>
          <p:spPr>
            <a:xfrm>
              <a:off x="3254400" y="3746880"/>
              <a:ext cx="284760" cy="103320"/>
            </a:xfrm>
            <a:custGeom>
              <a:avLst/>
              <a:gdLst/>
              <a:ahLst/>
              <a:rect l="l" t="t" r="r" b="b"/>
              <a:pathLst>
                <a:path w="902" h="359">
                  <a:moveTo>
                    <a:pt x="712" y="237"/>
                  </a:moveTo>
                  <a:lnTo>
                    <a:pt x="674" y="258"/>
                  </a:lnTo>
                  <a:lnTo>
                    <a:pt x="641" y="275"/>
                  </a:lnTo>
                  <a:lnTo>
                    <a:pt x="611" y="290"/>
                  </a:lnTo>
                  <a:lnTo>
                    <a:pt x="584" y="303"/>
                  </a:lnTo>
                  <a:lnTo>
                    <a:pt x="559" y="312"/>
                  </a:lnTo>
                  <a:lnTo>
                    <a:pt x="537" y="320"/>
                  </a:lnTo>
                  <a:lnTo>
                    <a:pt x="516" y="325"/>
                  </a:lnTo>
                  <a:lnTo>
                    <a:pt x="496" y="328"/>
                  </a:lnTo>
                  <a:lnTo>
                    <a:pt x="477" y="329"/>
                  </a:lnTo>
                  <a:lnTo>
                    <a:pt x="456" y="327"/>
                  </a:lnTo>
                  <a:lnTo>
                    <a:pt x="435" y="324"/>
                  </a:lnTo>
                  <a:lnTo>
                    <a:pt x="411" y="319"/>
                  </a:lnTo>
                  <a:lnTo>
                    <a:pt x="386" y="312"/>
                  </a:lnTo>
                  <a:lnTo>
                    <a:pt x="357" y="303"/>
                  </a:lnTo>
                  <a:lnTo>
                    <a:pt x="325" y="292"/>
                  </a:lnTo>
                  <a:lnTo>
                    <a:pt x="288" y="279"/>
                  </a:lnTo>
                  <a:lnTo>
                    <a:pt x="265" y="271"/>
                  </a:lnTo>
                  <a:lnTo>
                    <a:pt x="238" y="262"/>
                  </a:lnTo>
                  <a:lnTo>
                    <a:pt x="210" y="252"/>
                  </a:lnTo>
                  <a:lnTo>
                    <a:pt x="180" y="242"/>
                  </a:lnTo>
                  <a:lnTo>
                    <a:pt x="180" y="60"/>
                  </a:lnTo>
                  <a:lnTo>
                    <a:pt x="286" y="60"/>
                  </a:lnTo>
                  <a:lnTo>
                    <a:pt x="306" y="61"/>
                  </a:lnTo>
                  <a:lnTo>
                    <a:pt x="327" y="63"/>
                  </a:lnTo>
                  <a:lnTo>
                    <a:pt x="347" y="68"/>
                  </a:lnTo>
                  <a:lnTo>
                    <a:pt x="366" y="73"/>
                  </a:lnTo>
                  <a:lnTo>
                    <a:pt x="386" y="82"/>
                  </a:lnTo>
                  <a:lnTo>
                    <a:pt x="405" y="92"/>
                  </a:lnTo>
                  <a:lnTo>
                    <a:pt x="423" y="103"/>
                  </a:lnTo>
                  <a:lnTo>
                    <a:pt x="441" y="116"/>
                  </a:lnTo>
                  <a:lnTo>
                    <a:pt x="446" y="118"/>
                  </a:lnTo>
                  <a:lnTo>
                    <a:pt x="451" y="120"/>
                  </a:lnTo>
                  <a:lnTo>
                    <a:pt x="471" y="120"/>
                  </a:lnTo>
                  <a:lnTo>
                    <a:pt x="486" y="120"/>
                  </a:lnTo>
                  <a:lnTo>
                    <a:pt x="500" y="120"/>
                  </a:lnTo>
                  <a:lnTo>
                    <a:pt x="515" y="120"/>
                  </a:lnTo>
                  <a:lnTo>
                    <a:pt x="526" y="120"/>
                  </a:lnTo>
                  <a:lnTo>
                    <a:pt x="539" y="120"/>
                  </a:lnTo>
                  <a:lnTo>
                    <a:pt x="554" y="120"/>
                  </a:lnTo>
                  <a:lnTo>
                    <a:pt x="571" y="120"/>
                  </a:lnTo>
                  <a:lnTo>
                    <a:pt x="578" y="121"/>
                  </a:lnTo>
                  <a:lnTo>
                    <a:pt x="585" y="123"/>
                  </a:lnTo>
                  <a:lnTo>
                    <a:pt x="590" y="125"/>
                  </a:lnTo>
                  <a:lnTo>
                    <a:pt x="595" y="129"/>
                  </a:lnTo>
                  <a:lnTo>
                    <a:pt x="598" y="135"/>
                  </a:lnTo>
                  <a:lnTo>
                    <a:pt x="600" y="139"/>
                  </a:lnTo>
                  <a:lnTo>
                    <a:pt x="601" y="144"/>
                  </a:lnTo>
                  <a:lnTo>
                    <a:pt x="601" y="150"/>
                  </a:lnTo>
                  <a:lnTo>
                    <a:pt x="601" y="155"/>
                  </a:lnTo>
                  <a:lnTo>
                    <a:pt x="600" y="160"/>
                  </a:lnTo>
                  <a:lnTo>
                    <a:pt x="598" y="166"/>
                  </a:lnTo>
                  <a:lnTo>
                    <a:pt x="595" y="170"/>
                  </a:lnTo>
                  <a:lnTo>
                    <a:pt x="590" y="174"/>
                  </a:lnTo>
                  <a:lnTo>
                    <a:pt x="585" y="177"/>
                  </a:lnTo>
                  <a:lnTo>
                    <a:pt x="578" y="180"/>
                  </a:lnTo>
                  <a:lnTo>
                    <a:pt x="571" y="180"/>
                  </a:lnTo>
                  <a:lnTo>
                    <a:pt x="361" y="180"/>
                  </a:lnTo>
                  <a:lnTo>
                    <a:pt x="358" y="181"/>
                  </a:lnTo>
                  <a:lnTo>
                    <a:pt x="355" y="181"/>
                  </a:lnTo>
                  <a:lnTo>
                    <a:pt x="352" y="183"/>
                  </a:lnTo>
                  <a:lnTo>
                    <a:pt x="350" y="184"/>
                  </a:lnTo>
                  <a:lnTo>
                    <a:pt x="348" y="187"/>
                  </a:lnTo>
                  <a:lnTo>
                    <a:pt x="347" y="189"/>
                  </a:lnTo>
                  <a:lnTo>
                    <a:pt x="346" y="192"/>
                  </a:lnTo>
                  <a:lnTo>
                    <a:pt x="346" y="194"/>
                  </a:lnTo>
                  <a:lnTo>
                    <a:pt x="346" y="198"/>
                  </a:lnTo>
                  <a:lnTo>
                    <a:pt x="347" y="201"/>
                  </a:lnTo>
                  <a:lnTo>
                    <a:pt x="348" y="203"/>
                  </a:lnTo>
                  <a:lnTo>
                    <a:pt x="350" y="205"/>
                  </a:lnTo>
                  <a:lnTo>
                    <a:pt x="352" y="207"/>
                  </a:lnTo>
                  <a:lnTo>
                    <a:pt x="355" y="208"/>
                  </a:lnTo>
                  <a:lnTo>
                    <a:pt x="358" y="209"/>
                  </a:lnTo>
                  <a:lnTo>
                    <a:pt x="361" y="209"/>
                  </a:lnTo>
                  <a:lnTo>
                    <a:pt x="571" y="209"/>
                  </a:lnTo>
                  <a:lnTo>
                    <a:pt x="578" y="209"/>
                  </a:lnTo>
                  <a:lnTo>
                    <a:pt x="586" y="208"/>
                  </a:lnTo>
                  <a:lnTo>
                    <a:pt x="592" y="206"/>
                  </a:lnTo>
                  <a:lnTo>
                    <a:pt x="599" y="204"/>
                  </a:lnTo>
                  <a:lnTo>
                    <a:pt x="604" y="201"/>
                  </a:lnTo>
                  <a:lnTo>
                    <a:pt x="610" y="198"/>
                  </a:lnTo>
                  <a:lnTo>
                    <a:pt x="614" y="193"/>
                  </a:lnTo>
                  <a:lnTo>
                    <a:pt x="618" y="188"/>
                  </a:lnTo>
                  <a:lnTo>
                    <a:pt x="778" y="136"/>
                  </a:lnTo>
                  <a:lnTo>
                    <a:pt x="788" y="133"/>
                  </a:lnTo>
                  <a:lnTo>
                    <a:pt x="799" y="132"/>
                  </a:lnTo>
                  <a:lnTo>
                    <a:pt x="809" y="132"/>
                  </a:lnTo>
                  <a:lnTo>
                    <a:pt x="818" y="135"/>
                  </a:lnTo>
                  <a:lnTo>
                    <a:pt x="829" y="139"/>
                  </a:lnTo>
                  <a:lnTo>
                    <a:pt x="839" y="144"/>
                  </a:lnTo>
                  <a:lnTo>
                    <a:pt x="850" y="152"/>
                  </a:lnTo>
                  <a:lnTo>
                    <a:pt x="861" y="161"/>
                  </a:lnTo>
                  <a:lnTo>
                    <a:pt x="818" y="183"/>
                  </a:lnTo>
                  <a:lnTo>
                    <a:pt x="780" y="202"/>
                  </a:lnTo>
                  <a:lnTo>
                    <a:pt x="745" y="221"/>
                  </a:lnTo>
                  <a:lnTo>
                    <a:pt x="712" y="237"/>
                  </a:lnTo>
                  <a:lnTo>
                    <a:pt x="712" y="237"/>
                  </a:lnTo>
                  <a:close/>
                  <a:moveTo>
                    <a:pt x="902" y="166"/>
                  </a:moveTo>
                  <a:lnTo>
                    <a:pt x="902" y="165"/>
                  </a:lnTo>
                  <a:lnTo>
                    <a:pt x="901" y="159"/>
                  </a:lnTo>
                  <a:lnTo>
                    <a:pt x="898" y="154"/>
                  </a:lnTo>
                  <a:lnTo>
                    <a:pt x="898" y="154"/>
                  </a:lnTo>
                  <a:lnTo>
                    <a:pt x="885" y="142"/>
                  </a:lnTo>
                  <a:lnTo>
                    <a:pt x="871" y="130"/>
                  </a:lnTo>
                  <a:lnTo>
                    <a:pt x="857" y="120"/>
                  </a:lnTo>
                  <a:lnTo>
                    <a:pt x="841" y="112"/>
                  </a:lnTo>
                  <a:lnTo>
                    <a:pt x="833" y="109"/>
                  </a:lnTo>
                  <a:lnTo>
                    <a:pt x="825" y="106"/>
                  </a:lnTo>
                  <a:lnTo>
                    <a:pt x="816" y="103"/>
                  </a:lnTo>
                  <a:lnTo>
                    <a:pt x="808" y="102"/>
                  </a:lnTo>
                  <a:lnTo>
                    <a:pt x="799" y="102"/>
                  </a:lnTo>
                  <a:lnTo>
                    <a:pt x="790" y="102"/>
                  </a:lnTo>
                  <a:lnTo>
                    <a:pt x="780" y="105"/>
                  </a:lnTo>
                  <a:lnTo>
                    <a:pt x="769" y="107"/>
                  </a:lnTo>
                  <a:lnTo>
                    <a:pt x="631" y="153"/>
                  </a:lnTo>
                  <a:lnTo>
                    <a:pt x="631" y="151"/>
                  </a:lnTo>
                  <a:lnTo>
                    <a:pt x="631" y="150"/>
                  </a:lnTo>
                  <a:lnTo>
                    <a:pt x="630" y="139"/>
                  </a:lnTo>
                  <a:lnTo>
                    <a:pt x="628" y="128"/>
                  </a:lnTo>
                  <a:lnTo>
                    <a:pt x="622" y="117"/>
                  </a:lnTo>
                  <a:lnTo>
                    <a:pt x="616" y="109"/>
                  </a:lnTo>
                  <a:lnTo>
                    <a:pt x="612" y="105"/>
                  </a:lnTo>
                  <a:lnTo>
                    <a:pt x="607" y="100"/>
                  </a:lnTo>
                  <a:lnTo>
                    <a:pt x="602" y="97"/>
                  </a:lnTo>
                  <a:lnTo>
                    <a:pt x="597" y="95"/>
                  </a:lnTo>
                  <a:lnTo>
                    <a:pt x="591" y="93"/>
                  </a:lnTo>
                  <a:lnTo>
                    <a:pt x="585" y="91"/>
                  </a:lnTo>
                  <a:lnTo>
                    <a:pt x="578" y="90"/>
                  </a:lnTo>
                  <a:lnTo>
                    <a:pt x="571" y="90"/>
                  </a:lnTo>
                  <a:lnTo>
                    <a:pt x="554" y="90"/>
                  </a:lnTo>
                  <a:lnTo>
                    <a:pt x="539" y="90"/>
                  </a:lnTo>
                  <a:lnTo>
                    <a:pt x="526" y="90"/>
                  </a:lnTo>
                  <a:lnTo>
                    <a:pt x="515" y="90"/>
                  </a:lnTo>
                  <a:lnTo>
                    <a:pt x="501" y="90"/>
                  </a:lnTo>
                  <a:lnTo>
                    <a:pt x="488" y="90"/>
                  </a:lnTo>
                  <a:lnTo>
                    <a:pt x="474" y="90"/>
                  </a:lnTo>
                  <a:lnTo>
                    <a:pt x="456" y="90"/>
                  </a:lnTo>
                  <a:lnTo>
                    <a:pt x="436" y="76"/>
                  </a:lnTo>
                  <a:lnTo>
                    <a:pt x="417" y="64"/>
                  </a:lnTo>
                  <a:lnTo>
                    <a:pt x="395" y="53"/>
                  </a:lnTo>
                  <a:lnTo>
                    <a:pt x="375" y="45"/>
                  </a:lnTo>
                  <a:lnTo>
                    <a:pt x="352" y="38"/>
                  </a:lnTo>
                  <a:lnTo>
                    <a:pt x="331" y="34"/>
                  </a:lnTo>
                  <a:lnTo>
                    <a:pt x="309" y="31"/>
                  </a:lnTo>
                  <a:lnTo>
                    <a:pt x="286" y="30"/>
                  </a:lnTo>
                  <a:lnTo>
                    <a:pt x="180" y="30"/>
                  </a:lnTo>
                  <a:lnTo>
                    <a:pt x="180" y="15"/>
                  </a:lnTo>
                  <a:lnTo>
                    <a:pt x="180" y="11"/>
                  </a:lnTo>
                  <a:lnTo>
                    <a:pt x="179" y="8"/>
                  </a:lnTo>
                  <a:lnTo>
                    <a:pt x="178" y="6"/>
                  </a:lnTo>
                  <a:lnTo>
                    <a:pt x="176" y="4"/>
                  </a:lnTo>
                  <a:lnTo>
                    <a:pt x="174" y="2"/>
                  </a:lnTo>
                  <a:lnTo>
                    <a:pt x="171" y="1"/>
                  </a:lnTo>
                  <a:lnTo>
                    <a:pt x="168" y="0"/>
                  </a:lnTo>
                  <a:lnTo>
                    <a:pt x="165" y="0"/>
                  </a:lnTo>
                  <a:lnTo>
                    <a:pt x="15" y="0"/>
                  </a:lnTo>
                  <a:lnTo>
                    <a:pt x="12" y="0"/>
                  </a:lnTo>
                  <a:lnTo>
                    <a:pt x="9" y="1"/>
                  </a:lnTo>
                  <a:lnTo>
                    <a:pt x="6" y="2"/>
                  </a:lnTo>
                  <a:lnTo>
                    <a:pt x="4" y="4"/>
                  </a:lnTo>
                  <a:lnTo>
                    <a:pt x="2" y="6"/>
                  </a:lnTo>
                  <a:lnTo>
                    <a:pt x="1" y="9"/>
                  </a:lnTo>
                  <a:lnTo>
                    <a:pt x="0" y="11"/>
                  </a:lnTo>
                  <a:lnTo>
                    <a:pt x="0" y="15"/>
                  </a:lnTo>
                  <a:lnTo>
                    <a:pt x="0" y="286"/>
                  </a:lnTo>
                  <a:lnTo>
                    <a:pt x="0" y="288"/>
                  </a:lnTo>
                  <a:lnTo>
                    <a:pt x="1" y="291"/>
                  </a:lnTo>
                  <a:lnTo>
                    <a:pt x="2" y="293"/>
                  </a:lnTo>
                  <a:lnTo>
                    <a:pt x="4" y="296"/>
                  </a:lnTo>
                  <a:lnTo>
                    <a:pt x="6" y="297"/>
                  </a:lnTo>
                  <a:lnTo>
                    <a:pt x="9" y="299"/>
                  </a:lnTo>
                  <a:lnTo>
                    <a:pt x="12" y="299"/>
                  </a:lnTo>
                  <a:lnTo>
                    <a:pt x="15" y="301"/>
                  </a:lnTo>
                  <a:lnTo>
                    <a:pt x="165" y="301"/>
                  </a:lnTo>
                  <a:lnTo>
                    <a:pt x="168" y="299"/>
                  </a:lnTo>
                  <a:lnTo>
                    <a:pt x="171" y="299"/>
                  </a:lnTo>
                  <a:lnTo>
                    <a:pt x="174" y="297"/>
                  </a:lnTo>
                  <a:lnTo>
                    <a:pt x="176" y="296"/>
                  </a:lnTo>
                  <a:lnTo>
                    <a:pt x="178" y="293"/>
                  </a:lnTo>
                  <a:lnTo>
                    <a:pt x="179" y="291"/>
                  </a:lnTo>
                  <a:lnTo>
                    <a:pt x="180" y="288"/>
                  </a:lnTo>
                  <a:lnTo>
                    <a:pt x="180" y="286"/>
                  </a:lnTo>
                  <a:lnTo>
                    <a:pt x="180" y="274"/>
                  </a:lnTo>
                  <a:lnTo>
                    <a:pt x="208" y="282"/>
                  </a:lnTo>
                  <a:lnTo>
                    <a:pt x="232" y="292"/>
                  </a:lnTo>
                  <a:lnTo>
                    <a:pt x="256" y="299"/>
                  </a:lnTo>
                  <a:lnTo>
                    <a:pt x="279" y="307"/>
                  </a:lnTo>
                  <a:lnTo>
                    <a:pt x="313" y="320"/>
                  </a:lnTo>
                  <a:lnTo>
                    <a:pt x="343" y="329"/>
                  </a:lnTo>
                  <a:lnTo>
                    <a:pt x="371" y="339"/>
                  </a:lnTo>
                  <a:lnTo>
                    <a:pt x="396" y="347"/>
                  </a:lnTo>
                  <a:lnTo>
                    <a:pt x="419" y="352"/>
                  </a:lnTo>
                  <a:lnTo>
                    <a:pt x="440" y="356"/>
                  </a:lnTo>
                  <a:lnTo>
                    <a:pt x="461" y="358"/>
                  </a:lnTo>
                  <a:lnTo>
                    <a:pt x="479" y="359"/>
                  </a:lnTo>
                  <a:lnTo>
                    <a:pt x="492" y="359"/>
                  </a:lnTo>
                  <a:lnTo>
                    <a:pt x="503" y="358"/>
                  </a:lnTo>
                  <a:lnTo>
                    <a:pt x="515" y="356"/>
                  </a:lnTo>
                  <a:lnTo>
                    <a:pt x="527" y="354"/>
                  </a:lnTo>
                  <a:lnTo>
                    <a:pt x="539" y="351"/>
                  </a:lnTo>
                  <a:lnTo>
                    <a:pt x="552" y="347"/>
                  </a:lnTo>
                  <a:lnTo>
                    <a:pt x="566" y="342"/>
                  </a:lnTo>
                  <a:lnTo>
                    <a:pt x="580" y="337"/>
                  </a:lnTo>
                  <a:lnTo>
                    <a:pt x="610" y="323"/>
                  </a:lnTo>
                  <a:lnTo>
                    <a:pt x="644" y="307"/>
                  </a:lnTo>
                  <a:lnTo>
                    <a:pt x="682" y="288"/>
                  </a:lnTo>
                  <a:lnTo>
                    <a:pt x="726" y="264"/>
                  </a:lnTo>
                  <a:lnTo>
                    <a:pt x="743" y="256"/>
                  </a:lnTo>
                  <a:lnTo>
                    <a:pt x="762" y="246"/>
                  </a:lnTo>
                  <a:lnTo>
                    <a:pt x="781" y="235"/>
                  </a:lnTo>
                  <a:lnTo>
                    <a:pt x="801" y="226"/>
                  </a:lnTo>
                  <a:lnTo>
                    <a:pt x="823" y="214"/>
                  </a:lnTo>
                  <a:lnTo>
                    <a:pt x="845" y="203"/>
                  </a:lnTo>
                  <a:lnTo>
                    <a:pt x="869" y="190"/>
                  </a:lnTo>
                  <a:lnTo>
                    <a:pt x="893" y="178"/>
                  </a:lnTo>
                  <a:lnTo>
                    <a:pt x="897" y="176"/>
                  </a:lnTo>
                  <a:lnTo>
                    <a:pt x="899" y="174"/>
                  </a:lnTo>
                  <a:lnTo>
                    <a:pt x="901" y="171"/>
                  </a:lnTo>
                  <a:lnTo>
                    <a:pt x="902" y="168"/>
                  </a:lnTo>
                  <a:lnTo>
                    <a:pt x="902" y="167"/>
                  </a:lnTo>
                  <a:lnTo>
                    <a:pt x="902" y="166"/>
                  </a:lnTo>
                  <a:close/>
                  <a:moveTo>
                    <a:pt x="150" y="271"/>
                  </a:moveTo>
                  <a:lnTo>
                    <a:pt x="30" y="271"/>
                  </a:lnTo>
                  <a:lnTo>
                    <a:pt x="30" y="30"/>
                  </a:lnTo>
                  <a:lnTo>
                    <a:pt x="150" y="30"/>
                  </a:lnTo>
                  <a:lnTo>
                    <a:pt x="150" y="271"/>
                  </a:lnTo>
                  <a:close/>
                </a:path>
              </a:pathLst>
            </a:custGeom>
            <a:solidFill>
              <a:schemeClr val="bg1"/>
            </a:solidFill>
            <a:ln w="0">
              <a:noFill/>
            </a:ln>
          </p:spPr>
          <p:style>
            <a:lnRef idx="0"/>
            <a:fillRef idx="0"/>
            <a:effectRef idx="0"/>
            <a:fontRef idx="minor"/>
          </p:style>
        </p:sp>
        <p:sp>
          <p:nvSpPr>
            <p:cNvPr id="1004" name="Freeform 176"/>
            <p:cNvSpPr/>
            <p:nvPr/>
          </p:nvSpPr>
          <p:spPr>
            <a:xfrm>
              <a:off x="3396960" y="3699360"/>
              <a:ext cx="9000" cy="34200"/>
            </a:xfrm>
            <a:custGeom>
              <a:avLst/>
              <a:gdLst/>
              <a:ahLst/>
              <a:rect l="l" t="t" r="r" b="b"/>
              <a:pathLst>
                <a:path w="30" h="120">
                  <a:moveTo>
                    <a:pt x="15" y="120"/>
                  </a:moveTo>
                  <a:lnTo>
                    <a:pt x="18" y="118"/>
                  </a:lnTo>
                  <a:lnTo>
                    <a:pt x="20" y="118"/>
                  </a:lnTo>
                  <a:lnTo>
                    <a:pt x="24" y="116"/>
                  </a:lnTo>
                  <a:lnTo>
                    <a:pt x="26" y="115"/>
                  </a:lnTo>
                  <a:lnTo>
                    <a:pt x="28" y="113"/>
                  </a:lnTo>
                  <a:lnTo>
                    <a:pt x="29" y="110"/>
                  </a:lnTo>
                  <a:lnTo>
                    <a:pt x="30" y="108"/>
                  </a:lnTo>
                  <a:lnTo>
                    <a:pt x="30" y="105"/>
                  </a:lnTo>
                  <a:lnTo>
                    <a:pt x="30" y="14"/>
                  </a:lnTo>
                  <a:lnTo>
                    <a:pt x="30" y="11"/>
                  </a:lnTo>
                  <a:lnTo>
                    <a:pt x="29" y="8"/>
                  </a:lnTo>
                  <a:lnTo>
                    <a:pt x="28" y="6"/>
                  </a:lnTo>
                  <a:lnTo>
                    <a:pt x="26" y="4"/>
                  </a:lnTo>
                  <a:lnTo>
                    <a:pt x="24" y="2"/>
                  </a:lnTo>
                  <a:lnTo>
                    <a:pt x="20" y="1"/>
                  </a:lnTo>
                  <a:lnTo>
                    <a:pt x="18" y="0"/>
                  </a:lnTo>
                  <a:lnTo>
                    <a:pt x="15" y="0"/>
                  </a:lnTo>
                  <a:lnTo>
                    <a:pt x="12" y="0"/>
                  </a:lnTo>
                  <a:lnTo>
                    <a:pt x="10" y="1"/>
                  </a:lnTo>
                  <a:lnTo>
                    <a:pt x="6" y="2"/>
                  </a:lnTo>
                  <a:lnTo>
                    <a:pt x="4" y="4"/>
                  </a:lnTo>
                  <a:lnTo>
                    <a:pt x="2" y="6"/>
                  </a:lnTo>
                  <a:lnTo>
                    <a:pt x="1" y="8"/>
                  </a:lnTo>
                  <a:lnTo>
                    <a:pt x="0" y="11"/>
                  </a:lnTo>
                  <a:lnTo>
                    <a:pt x="0" y="15"/>
                  </a:lnTo>
                  <a:lnTo>
                    <a:pt x="0" y="105"/>
                  </a:lnTo>
                  <a:lnTo>
                    <a:pt x="0" y="108"/>
                  </a:lnTo>
                  <a:lnTo>
                    <a:pt x="1" y="110"/>
                  </a:lnTo>
                  <a:lnTo>
                    <a:pt x="2" y="113"/>
                  </a:lnTo>
                  <a:lnTo>
                    <a:pt x="4" y="115"/>
                  </a:lnTo>
                  <a:lnTo>
                    <a:pt x="6" y="116"/>
                  </a:lnTo>
                  <a:lnTo>
                    <a:pt x="10" y="118"/>
                  </a:lnTo>
                  <a:lnTo>
                    <a:pt x="12" y="120"/>
                  </a:lnTo>
                  <a:lnTo>
                    <a:pt x="15" y="120"/>
                  </a:lnTo>
                  <a:lnTo>
                    <a:pt x="15" y="120"/>
                  </a:lnTo>
                  <a:close/>
                </a:path>
              </a:pathLst>
            </a:custGeom>
            <a:solidFill>
              <a:schemeClr val="bg1"/>
            </a:solidFill>
            <a:ln w="0">
              <a:noFill/>
            </a:ln>
          </p:spPr>
          <p:style>
            <a:lnRef idx="0"/>
            <a:fillRef idx="0"/>
            <a:effectRef idx="0"/>
            <a:fontRef idx="minor"/>
          </p:style>
        </p:sp>
        <p:sp>
          <p:nvSpPr>
            <p:cNvPr id="1005" name="Freeform 177"/>
            <p:cNvSpPr/>
            <p:nvPr/>
          </p:nvSpPr>
          <p:spPr>
            <a:xfrm>
              <a:off x="3454200" y="3621600"/>
              <a:ext cx="9000" cy="34200"/>
            </a:xfrm>
            <a:custGeom>
              <a:avLst/>
              <a:gdLst/>
              <a:ahLst/>
              <a:rect l="l" t="t" r="r" b="b"/>
              <a:pathLst>
                <a:path w="30" h="120">
                  <a:moveTo>
                    <a:pt x="15" y="120"/>
                  </a:moveTo>
                  <a:lnTo>
                    <a:pt x="18" y="120"/>
                  </a:lnTo>
                  <a:lnTo>
                    <a:pt x="21" y="118"/>
                  </a:lnTo>
                  <a:lnTo>
                    <a:pt x="24" y="117"/>
                  </a:lnTo>
                  <a:lnTo>
                    <a:pt x="26" y="115"/>
                  </a:lnTo>
                  <a:lnTo>
                    <a:pt x="28" y="113"/>
                  </a:lnTo>
                  <a:lnTo>
                    <a:pt x="29" y="111"/>
                  </a:lnTo>
                  <a:lnTo>
                    <a:pt x="30" y="108"/>
                  </a:lnTo>
                  <a:lnTo>
                    <a:pt x="30" y="105"/>
                  </a:lnTo>
                  <a:lnTo>
                    <a:pt x="30" y="15"/>
                  </a:lnTo>
                  <a:lnTo>
                    <a:pt x="30" y="11"/>
                  </a:lnTo>
                  <a:lnTo>
                    <a:pt x="29" y="8"/>
                  </a:lnTo>
                  <a:lnTo>
                    <a:pt x="28" y="6"/>
                  </a:lnTo>
                  <a:lnTo>
                    <a:pt x="26" y="4"/>
                  </a:lnTo>
                  <a:lnTo>
                    <a:pt x="24" y="2"/>
                  </a:lnTo>
                  <a:lnTo>
                    <a:pt x="21" y="1"/>
                  </a:lnTo>
                  <a:lnTo>
                    <a:pt x="18" y="0"/>
                  </a:lnTo>
                  <a:lnTo>
                    <a:pt x="15" y="0"/>
                  </a:lnTo>
                  <a:lnTo>
                    <a:pt x="13" y="0"/>
                  </a:lnTo>
                  <a:lnTo>
                    <a:pt x="10" y="1"/>
                  </a:lnTo>
                  <a:lnTo>
                    <a:pt x="7" y="2"/>
                  </a:lnTo>
                  <a:lnTo>
                    <a:pt x="4" y="4"/>
                  </a:lnTo>
                  <a:lnTo>
                    <a:pt x="3" y="6"/>
                  </a:lnTo>
                  <a:lnTo>
                    <a:pt x="1" y="8"/>
                  </a:lnTo>
                  <a:lnTo>
                    <a:pt x="1" y="11"/>
                  </a:lnTo>
                  <a:lnTo>
                    <a:pt x="0" y="15"/>
                  </a:lnTo>
                  <a:lnTo>
                    <a:pt x="0" y="105"/>
                  </a:lnTo>
                  <a:lnTo>
                    <a:pt x="1" y="108"/>
                  </a:lnTo>
                  <a:lnTo>
                    <a:pt x="1" y="111"/>
                  </a:lnTo>
                  <a:lnTo>
                    <a:pt x="3" y="113"/>
                  </a:lnTo>
                  <a:lnTo>
                    <a:pt x="4" y="115"/>
                  </a:lnTo>
                  <a:lnTo>
                    <a:pt x="7" y="117"/>
                  </a:lnTo>
                  <a:lnTo>
                    <a:pt x="10" y="118"/>
                  </a:lnTo>
                  <a:lnTo>
                    <a:pt x="13" y="120"/>
                  </a:lnTo>
                  <a:lnTo>
                    <a:pt x="15" y="120"/>
                  </a:lnTo>
                  <a:lnTo>
                    <a:pt x="15" y="120"/>
                  </a:lnTo>
                  <a:close/>
                </a:path>
              </a:pathLst>
            </a:custGeom>
            <a:solidFill>
              <a:schemeClr val="bg1"/>
            </a:solidFill>
            <a:ln w="0">
              <a:noFill/>
            </a:ln>
          </p:spPr>
          <p:style>
            <a:lnRef idx="0"/>
            <a:fillRef idx="0"/>
            <a:effectRef idx="0"/>
            <a:fontRef idx="minor"/>
          </p:style>
        </p:sp>
        <p:sp>
          <p:nvSpPr>
            <p:cNvPr id="1006" name="Freeform 178"/>
            <p:cNvSpPr/>
            <p:nvPr/>
          </p:nvSpPr>
          <p:spPr>
            <a:xfrm>
              <a:off x="3363840" y="3682080"/>
              <a:ext cx="75600" cy="68760"/>
            </a:xfrm>
            <a:custGeom>
              <a:avLst/>
              <a:gdLst/>
              <a:ahLst/>
              <a:rect l="l" t="t" r="r" b="b"/>
              <a:pathLst>
                <a:path w="240" h="241">
                  <a:moveTo>
                    <a:pt x="120" y="30"/>
                  </a:moveTo>
                  <a:lnTo>
                    <a:pt x="130" y="31"/>
                  </a:lnTo>
                  <a:lnTo>
                    <a:pt x="138" y="32"/>
                  </a:lnTo>
                  <a:lnTo>
                    <a:pt x="147" y="34"/>
                  </a:lnTo>
                  <a:lnTo>
                    <a:pt x="155" y="37"/>
                  </a:lnTo>
                  <a:lnTo>
                    <a:pt x="163" y="41"/>
                  </a:lnTo>
                  <a:lnTo>
                    <a:pt x="170" y="46"/>
                  </a:lnTo>
                  <a:lnTo>
                    <a:pt x="178" y="51"/>
                  </a:lnTo>
                  <a:lnTo>
                    <a:pt x="184" y="56"/>
                  </a:lnTo>
                  <a:lnTo>
                    <a:pt x="190" y="63"/>
                  </a:lnTo>
                  <a:lnTo>
                    <a:pt x="195" y="70"/>
                  </a:lnTo>
                  <a:lnTo>
                    <a:pt x="199" y="78"/>
                  </a:lnTo>
                  <a:lnTo>
                    <a:pt x="204" y="85"/>
                  </a:lnTo>
                  <a:lnTo>
                    <a:pt x="206" y="94"/>
                  </a:lnTo>
                  <a:lnTo>
                    <a:pt x="208" y="102"/>
                  </a:lnTo>
                  <a:lnTo>
                    <a:pt x="210" y="111"/>
                  </a:lnTo>
                  <a:lnTo>
                    <a:pt x="210" y="121"/>
                  </a:lnTo>
                  <a:lnTo>
                    <a:pt x="210" y="129"/>
                  </a:lnTo>
                  <a:lnTo>
                    <a:pt x="208" y="139"/>
                  </a:lnTo>
                  <a:lnTo>
                    <a:pt x="206" y="147"/>
                  </a:lnTo>
                  <a:lnTo>
                    <a:pt x="204" y="155"/>
                  </a:lnTo>
                  <a:lnTo>
                    <a:pt x="199" y="163"/>
                  </a:lnTo>
                  <a:lnTo>
                    <a:pt x="195" y="171"/>
                  </a:lnTo>
                  <a:lnTo>
                    <a:pt x="190" y="177"/>
                  </a:lnTo>
                  <a:lnTo>
                    <a:pt x="184" y="184"/>
                  </a:lnTo>
                  <a:lnTo>
                    <a:pt x="178" y="190"/>
                  </a:lnTo>
                  <a:lnTo>
                    <a:pt x="170" y="194"/>
                  </a:lnTo>
                  <a:lnTo>
                    <a:pt x="163" y="200"/>
                  </a:lnTo>
                  <a:lnTo>
                    <a:pt x="155" y="203"/>
                  </a:lnTo>
                  <a:lnTo>
                    <a:pt x="147" y="206"/>
                  </a:lnTo>
                  <a:lnTo>
                    <a:pt x="138" y="208"/>
                  </a:lnTo>
                  <a:lnTo>
                    <a:pt x="130" y="209"/>
                  </a:lnTo>
                  <a:lnTo>
                    <a:pt x="120" y="211"/>
                  </a:lnTo>
                  <a:lnTo>
                    <a:pt x="110" y="209"/>
                  </a:lnTo>
                  <a:lnTo>
                    <a:pt x="102" y="208"/>
                  </a:lnTo>
                  <a:lnTo>
                    <a:pt x="93" y="206"/>
                  </a:lnTo>
                  <a:lnTo>
                    <a:pt x="85" y="203"/>
                  </a:lnTo>
                  <a:lnTo>
                    <a:pt x="77" y="200"/>
                  </a:lnTo>
                  <a:lnTo>
                    <a:pt x="70" y="194"/>
                  </a:lnTo>
                  <a:lnTo>
                    <a:pt x="62" y="190"/>
                  </a:lnTo>
                  <a:lnTo>
                    <a:pt x="56" y="184"/>
                  </a:lnTo>
                  <a:lnTo>
                    <a:pt x="50" y="177"/>
                  </a:lnTo>
                  <a:lnTo>
                    <a:pt x="45" y="171"/>
                  </a:lnTo>
                  <a:lnTo>
                    <a:pt x="41" y="163"/>
                  </a:lnTo>
                  <a:lnTo>
                    <a:pt x="36" y="155"/>
                  </a:lnTo>
                  <a:lnTo>
                    <a:pt x="34" y="147"/>
                  </a:lnTo>
                  <a:lnTo>
                    <a:pt x="31" y="139"/>
                  </a:lnTo>
                  <a:lnTo>
                    <a:pt x="30" y="129"/>
                  </a:lnTo>
                  <a:lnTo>
                    <a:pt x="30" y="121"/>
                  </a:lnTo>
                  <a:lnTo>
                    <a:pt x="30" y="111"/>
                  </a:lnTo>
                  <a:lnTo>
                    <a:pt x="31" y="102"/>
                  </a:lnTo>
                  <a:lnTo>
                    <a:pt x="34" y="94"/>
                  </a:lnTo>
                  <a:lnTo>
                    <a:pt x="36" y="85"/>
                  </a:lnTo>
                  <a:lnTo>
                    <a:pt x="41" y="78"/>
                  </a:lnTo>
                  <a:lnTo>
                    <a:pt x="45" y="70"/>
                  </a:lnTo>
                  <a:lnTo>
                    <a:pt x="50" y="63"/>
                  </a:lnTo>
                  <a:lnTo>
                    <a:pt x="56" y="56"/>
                  </a:lnTo>
                  <a:lnTo>
                    <a:pt x="62" y="51"/>
                  </a:lnTo>
                  <a:lnTo>
                    <a:pt x="70" y="46"/>
                  </a:lnTo>
                  <a:lnTo>
                    <a:pt x="77" y="41"/>
                  </a:lnTo>
                  <a:lnTo>
                    <a:pt x="85" y="37"/>
                  </a:lnTo>
                  <a:lnTo>
                    <a:pt x="93" y="34"/>
                  </a:lnTo>
                  <a:lnTo>
                    <a:pt x="102" y="32"/>
                  </a:lnTo>
                  <a:lnTo>
                    <a:pt x="110" y="31"/>
                  </a:lnTo>
                  <a:lnTo>
                    <a:pt x="120" y="30"/>
                  </a:lnTo>
                  <a:lnTo>
                    <a:pt x="120" y="30"/>
                  </a:lnTo>
                  <a:close/>
                  <a:moveTo>
                    <a:pt x="120" y="241"/>
                  </a:moveTo>
                  <a:lnTo>
                    <a:pt x="132" y="239"/>
                  </a:lnTo>
                  <a:lnTo>
                    <a:pt x="145" y="238"/>
                  </a:lnTo>
                  <a:lnTo>
                    <a:pt x="155" y="235"/>
                  </a:lnTo>
                  <a:lnTo>
                    <a:pt x="167" y="231"/>
                  </a:lnTo>
                  <a:lnTo>
                    <a:pt x="177" y="226"/>
                  </a:lnTo>
                  <a:lnTo>
                    <a:pt x="187" y="220"/>
                  </a:lnTo>
                  <a:lnTo>
                    <a:pt x="196" y="213"/>
                  </a:lnTo>
                  <a:lnTo>
                    <a:pt x="205" y="205"/>
                  </a:lnTo>
                  <a:lnTo>
                    <a:pt x="213" y="197"/>
                  </a:lnTo>
                  <a:lnTo>
                    <a:pt x="220" y="187"/>
                  </a:lnTo>
                  <a:lnTo>
                    <a:pt x="226" y="177"/>
                  </a:lnTo>
                  <a:lnTo>
                    <a:pt x="230" y="167"/>
                  </a:lnTo>
                  <a:lnTo>
                    <a:pt x="235" y="156"/>
                  </a:lnTo>
                  <a:lnTo>
                    <a:pt x="238" y="144"/>
                  </a:lnTo>
                  <a:lnTo>
                    <a:pt x="240" y="132"/>
                  </a:lnTo>
                  <a:lnTo>
                    <a:pt x="240" y="121"/>
                  </a:lnTo>
                  <a:lnTo>
                    <a:pt x="240" y="108"/>
                  </a:lnTo>
                  <a:lnTo>
                    <a:pt x="238" y="96"/>
                  </a:lnTo>
                  <a:lnTo>
                    <a:pt x="235" y="84"/>
                  </a:lnTo>
                  <a:lnTo>
                    <a:pt x="230" y="73"/>
                  </a:lnTo>
                  <a:lnTo>
                    <a:pt x="226" y="63"/>
                  </a:lnTo>
                  <a:lnTo>
                    <a:pt x="220" y="53"/>
                  </a:lnTo>
                  <a:lnTo>
                    <a:pt x="213" y="43"/>
                  </a:lnTo>
                  <a:lnTo>
                    <a:pt x="205" y="35"/>
                  </a:lnTo>
                  <a:lnTo>
                    <a:pt x="196" y="27"/>
                  </a:lnTo>
                  <a:lnTo>
                    <a:pt x="187" y="21"/>
                  </a:lnTo>
                  <a:lnTo>
                    <a:pt x="177" y="15"/>
                  </a:lnTo>
                  <a:lnTo>
                    <a:pt x="167" y="9"/>
                  </a:lnTo>
                  <a:lnTo>
                    <a:pt x="155" y="5"/>
                  </a:lnTo>
                  <a:lnTo>
                    <a:pt x="145" y="3"/>
                  </a:lnTo>
                  <a:lnTo>
                    <a:pt x="132" y="1"/>
                  </a:lnTo>
                  <a:lnTo>
                    <a:pt x="120" y="0"/>
                  </a:lnTo>
                  <a:lnTo>
                    <a:pt x="108" y="1"/>
                  </a:lnTo>
                  <a:lnTo>
                    <a:pt x="95" y="3"/>
                  </a:lnTo>
                  <a:lnTo>
                    <a:pt x="85" y="5"/>
                  </a:lnTo>
                  <a:lnTo>
                    <a:pt x="73" y="9"/>
                  </a:lnTo>
                  <a:lnTo>
                    <a:pt x="63" y="15"/>
                  </a:lnTo>
                  <a:lnTo>
                    <a:pt x="53" y="21"/>
                  </a:lnTo>
                  <a:lnTo>
                    <a:pt x="44" y="27"/>
                  </a:lnTo>
                  <a:lnTo>
                    <a:pt x="35" y="35"/>
                  </a:lnTo>
                  <a:lnTo>
                    <a:pt x="27" y="43"/>
                  </a:lnTo>
                  <a:lnTo>
                    <a:pt x="20" y="53"/>
                  </a:lnTo>
                  <a:lnTo>
                    <a:pt x="14" y="63"/>
                  </a:lnTo>
                  <a:lnTo>
                    <a:pt x="10" y="73"/>
                  </a:lnTo>
                  <a:lnTo>
                    <a:pt x="5" y="84"/>
                  </a:lnTo>
                  <a:lnTo>
                    <a:pt x="2" y="96"/>
                  </a:lnTo>
                  <a:lnTo>
                    <a:pt x="0" y="108"/>
                  </a:lnTo>
                  <a:lnTo>
                    <a:pt x="0" y="121"/>
                  </a:lnTo>
                  <a:lnTo>
                    <a:pt x="0" y="132"/>
                  </a:lnTo>
                  <a:lnTo>
                    <a:pt x="2" y="144"/>
                  </a:lnTo>
                  <a:lnTo>
                    <a:pt x="5" y="156"/>
                  </a:lnTo>
                  <a:lnTo>
                    <a:pt x="10" y="167"/>
                  </a:lnTo>
                  <a:lnTo>
                    <a:pt x="14" y="177"/>
                  </a:lnTo>
                  <a:lnTo>
                    <a:pt x="20" y="187"/>
                  </a:lnTo>
                  <a:lnTo>
                    <a:pt x="27" y="197"/>
                  </a:lnTo>
                  <a:lnTo>
                    <a:pt x="35" y="205"/>
                  </a:lnTo>
                  <a:lnTo>
                    <a:pt x="44" y="213"/>
                  </a:lnTo>
                  <a:lnTo>
                    <a:pt x="53" y="220"/>
                  </a:lnTo>
                  <a:lnTo>
                    <a:pt x="63" y="226"/>
                  </a:lnTo>
                  <a:lnTo>
                    <a:pt x="73" y="231"/>
                  </a:lnTo>
                  <a:lnTo>
                    <a:pt x="85" y="235"/>
                  </a:lnTo>
                  <a:lnTo>
                    <a:pt x="95" y="238"/>
                  </a:lnTo>
                  <a:lnTo>
                    <a:pt x="108" y="239"/>
                  </a:lnTo>
                  <a:lnTo>
                    <a:pt x="120" y="241"/>
                  </a:lnTo>
                  <a:close/>
                </a:path>
              </a:pathLst>
            </a:custGeom>
            <a:solidFill>
              <a:schemeClr val="bg1"/>
            </a:solidFill>
            <a:ln w="0">
              <a:noFill/>
            </a:ln>
          </p:spPr>
          <p:style>
            <a:lnRef idx="0"/>
            <a:fillRef idx="0"/>
            <a:effectRef idx="0"/>
            <a:fontRef idx="minor"/>
          </p:style>
        </p:sp>
        <p:sp>
          <p:nvSpPr>
            <p:cNvPr id="1007" name="Freeform 179"/>
            <p:cNvSpPr/>
            <p:nvPr/>
          </p:nvSpPr>
          <p:spPr>
            <a:xfrm>
              <a:off x="3420720" y="3604320"/>
              <a:ext cx="75600" cy="68760"/>
            </a:xfrm>
            <a:custGeom>
              <a:avLst/>
              <a:gdLst/>
              <a:ahLst/>
              <a:rect l="l" t="t" r="r" b="b"/>
              <a:pathLst>
                <a:path w="241" h="240">
                  <a:moveTo>
                    <a:pt x="120" y="30"/>
                  </a:moveTo>
                  <a:lnTo>
                    <a:pt x="130" y="30"/>
                  </a:lnTo>
                  <a:lnTo>
                    <a:pt x="138" y="32"/>
                  </a:lnTo>
                  <a:lnTo>
                    <a:pt x="147" y="34"/>
                  </a:lnTo>
                  <a:lnTo>
                    <a:pt x="155" y="36"/>
                  </a:lnTo>
                  <a:lnTo>
                    <a:pt x="164" y="40"/>
                  </a:lnTo>
                  <a:lnTo>
                    <a:pt x="170" y="45"/>
                  </a:lnTo>
                  <a:lnTo>
                    <a:pt x="178" y="50"/>
                  </a:lnTo>
                  <a:lnTo>
                    <a:pt x="184" y="56"/>
                  </a:lnTo>
                  <a:lnTo>
                    <a:pt x="190" y="63"/>
                  </a:lnTo>
                  <a:lnTo>
                    <a:pt x="195" y="69"/>
                  </a:lnTo>
                  <a:lnTo>
                    <a:pt x="199" y="77"/>
                  </a:lnTo>
                  <a:lnTo>
                    <a:pt x="204" y="84"/>
                  </a:lnTo>
                  <a:lnTo>
                    <a:pt x="207" y="93"/>
                  </a:lnTo>
                  <a:lnTo>
                    <a:pt x="209" y="101"/>
                  </a:lnTo>
                  <a:lnTo>
                    <a:pt x="210" y="110"/>
                  </a:lnTo>
                  <a:lnTo>
                    <a:pt x="211" y="120"/>
                  </a:lnTo>
                  <a:lnTo>
                    <a:pt x="210" y="129"/>
                  </a:lnTo>
                  <a:lnTo>
                    <a:pt x="209" y="138"/>
                  </a:lnTo>
                  <a:lnTo>
                    <a:pt x="207" y="146"/>
                  </a:lnTo>
                  <a:lnTo>
                    <a:pt x="204" y="155"/>
                  </a:lnTo>
                  <a:lnTo>
                    <a:pt x="199" y="162"/>
                  </a:lnTo>
                  <a:lnTo>
                    <a:pt x="195" y="170"/>
                  </a:lnTo>
                  <a:lnTo>
                    <a:pt x="190" y="177"/>
                  </a:lnTo>
                  <a:lnTo>
                    <a:pt x="184" y="184"/>
                  </a:lnTo>
                  <a:lnTo>
                    <a:pt x="178" y="189"/>
                  </a:lnTo>
                  <a:lnTo>
                    <a:pt x="170" y="195"/>
                  </a:lnTo>
                  <a:lnTo>
                    <a:pt x="164" y="199"/>
                  </a:lnTo>
                  <a:lnTo>
                    <a:pt x="155" y="203"/>
                  </a:lnTo>
                  <a:lnTo>
                    <a:pt x="147" y="205"/>
                  </a:lnTo>
                  <a:lnTo>
                    <a:pt x="138" y="208"/>
                  </a:lnTo>
                  <a:lnTo>
                    <a:pt x="130" y="210"/>
                  </a:lnTo>
                  <a:lnTo>
                    <a:pt x="120" y="210"/>
                  </a:lnTo>
                  <a:lnTo>
                    <a:pt x="111" y="210"/>
                  </a:lnTo>
                  <a:lnTo>
                    <a:pt x="102" y="208"/>
                  </a:lnTo>
                  <a:lnTo>
                    <a:pt x="93" y="205"/>
                  </a:lnTo>
                  <a:lnTo>
                    <a:pt x="86" y="203"/>
                  </a:lnTo>
                  <a:lnTo>
                    <a:pt x="77" y="199"/>
                  </a:lnTo>
                  <a:lnTo>
                    <a:pt x="70" y="195"/>
                  </a:lnTo>
                  <a:lnTo>
                    <a:pt x="63" y="189"/>
                  </a:lnTo>
                  <a:lnTo>
                    <a:pt x="57" y="184"/>
                  </a:lnTo>
                  <a:lnTo>
                    <a:pt x="50" y="177"/>
                  </a:lnTo>
                  <a:lnTo>
                    <a:pt x="46" y="170"/>
                  </a:lnTo>
                  <a:lnTo>
                    <a:pt x="41" y="162"/>
                  </a:lnTo>
                  <a:lnTo>
                    <a:pt x="37" y="155"/>
                  </a:lnTo>
                  <a:lnTo>
                    <a:pt x="34" y="146"/>
                  </a:lnTo>
                  <a:lnTo>
                    <a:pt x="32" y="138"/>
                  </a:lnTo>
                  <a:lnTo>
                    <a:pt x="31" y="129"/>
                  </a:lnTo>
                  <a:lnTo>
                    <a:pt x="30" y="120"/>
                  </a:lnTo>
                  <a:lnTo>
                    <a:pt x="31" y="110"/>
                  </a:lnTo>
                  <a:lnTo>
                    <a:pt x="32" y="101"/>
                  </a:lnTo>
                  <a:lnTo>
                    <a:pt x="34" y="93"/>
                  </a:lnTo>
                  <a:lnTo>
                    <a:pt x="37" y="84"/>
                  </a:lnTo>
                  <a:lnTo>
                    <a:pt x="41" y="77"/>
                  </a:lnTo>
                  <a:lnTo>
                    <a:pt x="46" y="69"/>
                  </a:lnTo>
                  <a:lnTo>
                    <a:pt x="50" y="62"/>
                  </a:lnTo>
                  <a:lnTo>
                    <a:pt x="57" y="56"/>
                  </a:lnTo>
                  <a:lnTo>
                    <a:pt x="63" y="50"/>
                  </a:lnTo>
                  <a:lnTo>
                    <a:pt x="70" y="45"/>
                  </a:lnTo>
                  <a:lnTo>
                    <a:pt x="77" y="40"/>
                  </a:lnTo>
                  <a:lnTo>
                    <a:pt x="86" y="36"/>
                  </a:lnTo>
                  <a:lnTo>
                    <a:pt x="93" y="34"/>
                  </a:lnTo>
                  <a:lnTo>
                    <a:pt x="102" y="32"/>
                  </a:lnTo>
                  <a:lnTo>
                    <a:pt x="111" y="30"/>
                  </a:lnTo>
                  <a:lnTo>
                    <a:pt x="120" y="30"/>
                  </a:lnTo>
                  <a:lnTo>
                    <a:pt x="120" y="30"/>
                  </a:lnTo>
                  <a:close/>
                  <a:moveTo>
                    <a:pt x="120" y="240"/>
                  </a:moveTo>
                  <a:lnTo>
                    <a:pt x="133" y="240"/>
                  </a:lnTo>
                  <a:lnTo>
                    <a:pt x="145" y="237"/>
                  </a:lnTo>
                  <a:lnTo>
                    <a:pt x="156" y="234"/>
                  </a:lnTo>
                  <a:lnTo>
                    <a:pt x="167" y="231"/>
                  </a:lnTo>
                  <a:lnTo>
                    <a:pt x="178" y="226"/>
                  </a:lnTo>
                  <a:lnTo>
                    <a:pt x="187" y="219"/>
                  </a:lnTo>
                  <a:lnTo>
                    <a:pt x="197" y="213"/>
                  </a:lnTo>
                  <a:lnTo>
                    <a:pt x="206" y="204"/>
                  </a:lnTo>
                  <a:lnTo>
                    <a:pt x="213" y="196"/>
                  </a:lnTo>
                  <a:lnTo>
                    <a:pt x="220" y="187"/>
                  </a:lnTo>
                  <a:lnTo>
                    <a:pt x="226" y="177"/>
                  </a:lnTo>
                  <a:lnTo>
                    <a:pt x="231" y="167"/>
                  </a:lnTo>
                  <a:lnTo>
                    <a:pt x="236" y="155"/>
                  </a:lnTo>
                  <a:lnTo>
                    <a:pt x="238" y="144"/>
                  </a:lnTo>
                  <a:lnTo>
                    <a:pt x="240" y="132"/>
                  </a:lnTo>
                  <a:lnTo>
                    <a:pt x="241" y="120"/>
                  </a:lnTo>
                  <a:lnTo>
                    <a:pt x="240" y="108"/>
                  </a:lnTo>
                  <a:lnTo>
                    <a:pt x="238" y="95"/>
                  </a:lnTo>
                  <a:lnTo>
                    <a:pt x="236" y="84"/>
                  </a:lnTo>
                  <a:lnTo>
                    <a:pt x="231" y="72"/>
                  </a:lnTo>
                  <a:lnTo>
                    <a:pt x="226" y="63"/>
                  </a:lnTo>
                  <a:lnTo>
                    <a:pt x="220" y="52"/>
                  </a:lnTo>
                  <a:lnTo>
                    <a:pt x="213" y="43"/>
                  </a:lnTo>
                  <a:lnTo>
                    <a:pt x="206" y="35"/>
                  </a:lnTo>
                  <a:lnTo>
                    <a:pt x="197" y="26"/>
                  </a:lnTo>
                  <a:lnTo>
                    <a:pt x="187" y="20"/>
                  </a:lnTo>
                  <a:lnTo>
                    <a:pt x="178" y="14"/>
                  </a:lnTo>
                  <a:lnTo>
                    <a:pt x="167" y="9"/>
                  </a:lnTo>
                  <a:lnTo>
                    <a:pt x="156" y="5"/>
                  </a:lnTo>
                  <a:lnTo>
                    <a:pt x="145" y="2"/>
                  </a:lnTo>
                  <a:lnTo>
                    <a:pt x="133" y="0"/>
                  </a:lnTo>
                  <a:lnTo>
                    <a:pt x="120" y="0"/>
                  </a:lnTo>
                  <a:lnTo>
                    <a:pt x="108" y="0"/>
                  </a:lnTo>
                  <a:lnTo>
                    <a:pt x="96" y="2"/>
                  </a:lnTo>
                  <a:lnTo>
                    <a:pt x="85" y="5"/>
                  </a:lnTo>
                  <a:lnTo>
                    <a:pt x="74" y="9"/>
                  </a:lnTo>
                  <a:lnTo>
                    <a:pt x="63" y="14"/>
                  </a:lnTo>
                  <a:lnTo>
                    <a:pt x="54" y="20"/>
                  </a:lnTo>
                  <a:lnTo>
                    <a:pt x="44" y="26"/>
                  </a:lnTo>
                  <a:lnTo>
                    <a:pt x="35" y="35"/>
                  </a:lnTo>
                  <a:lnTo>
                    <a:pt x="28" y="43"/>
                  </a:lnTo>
                  <a:lnTo>
                    <a:pt x="20" y="52"/>
                  </a:lnTo>
                  <a:lnTo>
                    <a:pt x="15" y="63"/>
                  </a:lnTo>
                  <a:lnTo>
                    <a:pt x="10" y="72"/>
                  </a:lnTo>
                  <a:lnTo>
                    <a:pt x="5" y="84"/>
                  </a:lnTo>
                  <a:lnTo>
                    <a:pt x="2" y="95"/>
                  </a:lnTo>
                  <a:lnTo>
                    <a:pt x="1" y="108"/>
                  </a:lnTo>
                  <a:lnTo>
                    <a:pt x="0" y="120"/>
                  </a:lnTo>
                  <a:lnTo>
                    <a:pt x="1" y="132"/>
                  </a:lnTo>
                  <a:lnTo>
                    <a:pt x="2" y="144"/>
                  </a:lnTo>
                  <a:lnTo>
                    <a:pt x="5" y="155"/>
                  </a:lnTo>
                  <a:lnTo>
                    <a:pt x="10" y="167"/>
                  </a:lnTo>
                  <a:lnTo>
                    <a:pt x="15" y="177"/>
                  </a:lnTo>
                  <a:lnTo>
                    <a:pt x="20" y="187"/>
                  </a:lnTo>
                  <a:lnTo>
                    <a:pt x="28" y="196"/>
                  </a:lnTo>
                  <a:lnTo>
                    <a:pt x="35" y="204"/>
                  </a:lnTo>
                  <a:lnTo>
                    <a:pt x="44" y="213"/>
                  </a:lnTo>
                  <a:lnTo>
                    <a:pt x="54" y="219"/>
                  </a:lnTo>
                  <a:lnTo>
                    <a:pt x="63" y="226"/>
                  </a:lnTo>
                  <a:lnTo>
                    <a:pt x="74" y="231"/>
                  </a:lnTo>
                  <a:lnTo>
                    <a:pt x="85" y="234"/>
                  </a:lnTo>
                  <a:lnTo>
                    <a:pt x="96" y="237"/>
                  </a:lnTo>
                  <a:lnTo>
                    <a:pt x="108" y="240"/>
                  </a:lnTo>
                  <a:lnTo>
                    <a:pt x="120" y="240"/>
                  </a:lnTo>
                  <a:close/>
                </a:path>
              </a:pathLst>
            </a:custGeom>
            <a:solidFill>
              <a:schemeClr val="bg1"/>
            </a:solidFill>
            <a:ln w="0">
              <a:noFill/>
            </a:ln>
          </p:spPr>
          <p:style>
            <a:lnRef idx="0"/>
            <a:fillRef idx="0"/>
            <a:effectRef idx="0"/>
            <a:fontRef idx="minor"/>
          </p:style>
        </p:sp>
      </p:grpSp>
      <p:sp>
        <p:nvSpPr>
          <p:cNvPr id="1008" name="Rectangle 67"/>
          <p:cNvSpPr/>
          <p:nvPr/>
        </p:nvSpPr>
        <p:spPr>
          <a:xfrm>
            <a:off x="1453320" y="2850480"/>
            <a:ext cx="1440360" cy="438120"/>
          </a:xfrm>
          <a:prstGeom prst="rect">
            <a:avLst/>
          </a:prstGeom>
          <a:noFill/>
          <a:ln w="0">
            <a:noFill/>
          </a:ln>
        </p:spPr>
        <p:style>
          <a:lnRef idx="0"/>
          <a:fillRef idx="0"/>
          <a:effectRef idx="0"/>
          <a:fontRef idx="minor"/>
        </p:style>
        <p:txBody>
          <a:bodyPr lIns="68760" rIns="68760" tIns="34200" bIns="34200" anchor="ctr">
            <a:noAutofit/>
          </a:bodyPr>
          <a:p>
            <a:pPr algn="ctr">
              <a:lnSpc>
                <a:spcPct val="100000"/>
              </a:lnSpc>
              <a:buNone/>
            </a:pPr>
            <a:r>
              <a:rPr b="1" lang="en-US" sz="1400" spc="-114" strike="noStrike">
                <a:solidFill>
                  <a:srgbClr val="ffffff"/>
                </a:solidFill>
                <a:latin typeface="Montserrat"/>
                <a:ea typeface="Roboto Light"/>
              </a:rPr>
              <a:t>1300+</a:t>
            </a:r>
            <a:endParaRPr b="0" lang="en-US" sz="1400" spc="-1" strike="noStrike">
              <a:latin typeface="Arial"/>
            </a:endParaRPr>
          </a:p>
          <a:p>
            <a:pPr algn="ctr">
              <a:lnSpc>
                <a:spcPct val="100000"/>
              </a:lnSpc>
              <a:buNone/>
            </a:pPr>
            <a:r>
              <a:rPr b="0" lang="en-US" sz="1400" spc="-1" strike="noStrike">
                <a:solidFill>
                  <a:srgbClr val="ffffff"/>
                </a:solidFill>
                <a:latin typeface="Montserrat"/>
                <a:ea typeface="Roboto Light"/>
              </a:rPr>
              <a:t>ENTERPRISES</a:t>
            </a:r>
            <a:endParaRPr b="0" lang="en-US" sz="1400" spc="-1" strike="noStrike">
              <a:latin typeface="Arial"/>
            </a:endParaRPr>
          </a:p>
          <a:p>
            <a:pPr algn="ctr">
              <a:lnSpc>
                <a:spcPct val="100000"/>
              </a:lnSpc>
              <a:buNone/>
            </a:pPr>
            <a:endParaRPr b="0" lang="en-US" sz="1400" spc="-1" strike="noStrike">
              <a:latin typeface="Arial"/>
            </a:endParaRPr>
          </a:p>
        </p:txBody>
      </p:sp>
      <p:sp>
        <p:nvSpPr>
          <p:cNvPr id="1009" name="Rectangle 68"/>
          <p:cNvSpPr/>
          <p:nvPr/>
        </p:nvSpPr>
        <p:spPr>
          <a:xfrm>
            <a:off x="1446840" y="1993320"/>
            <a:ext cx="1391400" cy="438120"/>
          </a:xfrm>
          <a:prstGeom prst="rect">
            <a:avLst/>
          </a:prstGeom>
          <a:noFill/>
          <a:ln w="0">
            <a:noFill/>
          </a:ln>
        </p:spPr>
        <p:style>
          <a:lnRef idx="0"/>
          <a:fillRef idx="0"/>
          <a:effectRef idx="0"/>
          <a:fontRef idx="minor"/>
        </p:style>
        <p:txBody>
          <a:bodyPr lIns="68760" rIns="68760" tIns="34200" bIns="34200" anchor="ctr">
            <a:noAutofit/>
          </a:bodyPr>
          <a:p>
            <a:pPr algn="ctr">
              <a:lnSpc>
                <a:spcPct val="100000"/>
              </a:lnSpc>
              <a:buNone/>
            </a:pPr>
            <a:r>
              <a:rPr b="1" lang="bg-BG" sz="1400" spc="-114" strike="noStrike">
                <a:solidFill>
                  <a:srgbClr val="ffffff"/>
                </a:solidFill>
                <a:latin typeface="Montserrat"/>
                <a:ea typeface="Roboto Light"/>
              </a:rPr>
              <a:t>56 000</a:t>
            </a:r>
            <a:endParaRPr b="0" lang="en-US" sz="1400" spc="-1" strike="noStrike">
              <a:latin typeface="Arial"/>
            </a:endParaRPr>
          </a:p>
          <a:p>
            <a:pPr algn="ctr">
              <a:lnSpc>
                <a:spcPct val="100000"/>
              </a:lnSpc>
              <a:buNone/>
            </a:pPr>
            <a:r>
              <a:rPr b="0" lang="en-US" sz="1400" spc="-1" strike="noStrike">
                <a:solidFill>
                  <a:srgbClr val="ffffff"/>
                </a:solidFill>
                <a:latin typeface="Montserrat"/>
                <a:ea typeface="Roboto Light"/>
              </a:rPr>
              <a:t>EFFECTIFS</a:t>
            </a:r>
            <a:endParaRPr b="0" lang="en-US" sz="1400" spc="-1" strike="noStrike">
              <a:latin typeface="Arial"/>
            </a:endParaRPr>
          </a:p>
          <a:p>
            <a:pPr algn="ctr">
              <a:lnSpc>
                <a:spcPct val="100000"/>
              </a:lnSpc>
              <a:buNone/>
            </a:pPr>
            <a:endParaRPr b="0" lang="en-US" sz="1400" spc="-1" strike="noStrike">
              <a:latin typeface="Arial"/>
            </a:endParaRPr>
          </a:p>
        </p:txBody>
      </p:sp>
      <p:grpSp>
        <p:nvGrpSpPr>
          <p:cNvPr id="1010" name="Group 60"/>
          <p:cNvGrpSpPr/>
          <p:nvPr/>
        </p:nvGrpSpPr>
        <p:grpSpPr>
          <a:xfrm>
            <a:off x="3286440" y="1906920"/>
            <a:ext cx="219960" cy="308160"/>
            <a:chOff x="3286440" y="1906920"/>
            <a:chExt cx="219960" cy="308160"/>
          </a:xfrm>
        </p:grpSpPr>
        <p:sp>
          <p:nvSpPr>
            <p:cNvPr id="1011" name="Freeform 196"/>
            <p:cNvSpPr/>
            <p:nvPr/>
          </p:nvSpPr>
          <p:spPr>
            <a:xfrm>
              <a:off x="3314520" y="1906920"/>
              <a:ext cx="112680" cy="102600"/>
            </a:xfrm>
            <a:custGeom>
              <a:avLst/>
              <a:gdLst/>
              <a:ahLst/>
              <a:rect l="l" t="t" r="r" b="b"/>
              <a:pathLst>
                <a:path w="301" h="301">
                  <a:moveTo>
                    <a:pt x="150" y="30"/>
                  </a:moveTo>
                  <a:lnTo>
                    <a:pt x="163" y="31"/>
                  </a:lnTo>
                  <a:lnTo>
                    <a:pt x="175" y="33"/>
                  </a:lnTo>
                  <a:lnTo>
                    <a:pt x="186" y="35"/>
                  </a:lnTo>
                  <a:lnTo>
                    <a:pt x="197" y="40"/>
                  </a:lnTo>
                  <a:lnTo>
                    <a:pt x="208" y="45"/>
                  </a:lnTo>
                  <a:lnTo>
                    <a:pt x="218" y="51"/>
                  </a:lnTo>
                  <a:lnTo>
                    <a:pt x="227" y="58"/>
                  </a:lnTo>
                  <a:lnTo>
                    <a:pt x="236" y="65"/>
                  </a:lnTo>
                  <a:lnTo>
                    <a:pt x="243" y="74"/>
                  </a:lnTo>
                  <a:lnTo>
                    <a:pt x="250" y="83"/>
                  </a:lnTo>
                  <a:lnTo>
                    <a:pt x="256" y="93"/>
                  </a:lnTo>
                  <a:lnTo>
                    <a:pt x="262" y="104"/>
                  </a:lnTo>
                  <a:lnTo>
                    <a:pt x="265" y="115"/>
                  </a:lnTo>
                  <a:lnTo>
                    <a:pt x="268" y="126"/>
                  </a:lnTo>
                  <a:lnTo>
                    <a:pt x="270" y="138"/>
                  </a:lnTo>
                  <a:lnTo>
                    <a:pt x="270" y="151"/>
                  </a:lnTo>
                  <a:lnTo>
                    <a:pt x="270" y="163"/>
                  </a:lnTo>
                  <a:lnTo>
                    <a:pt x="268" y="175"/>
                  </a:lnTo>
                  <a:lnTo>
                    <a:pt x="265" y="186"/>
                  </a:lnTo>
                  <a:lnTo>
                    <a:pt x="262" y="197"/>
                  </a:lnTo>
                  <a:lnTo>
                    <a:pt x="256" y="208"/>
                  </a:lnTo>
                  <a:lnTo>
                    <a:pt x="250" y="217"/>
                  </a:lnTo>
                  <a:lnTo>
                    <a:pt x="243" y="227"/>
                  </a:lnTo>
                  <a:lnTo>
                    <a:pt x="236" y="236"/>
                  </a:lnTo>
                  <a:lnTo>
                    <a:pt x="227" y="243"/>
                  </a:lnTo>
                  <a:lnTo>
                    <a:pt x="218" y="251"/>
                  </a:lnTo>
                  <a:lnTo>
                    <a:pt x="208" y="256"/>
                  </a:lnTo>
                  <a:lnTo>
                    <a:pt x="197" y="261"/>
                  </a:lnTo>
                  <a:lnTo>
                    <a:pt x="186" y="266"/>
                  </a:lnTo>
                  <a:lnTo>
                    <a:pt x="175" y="269"/>
                  </a:lnTo>
                  <a:lnTo>
                    <a:pt x="163" y="270"/>
                  </a:lnTo>
                  <a:lnTo>
                    <a:pt x="150" y="271"/>
                  </a:lnTo>
                  <a:lnTo>
                    <a:pt x="138" y="270"/>
                  </a:lnTo>
                  <a:lnTo>
                    <a:pt x="126" y="269"/>
                  </a:lnTo>
                  <a:lnTo>
                    <a:pt x="115" y="266"/>
                  </a:lnTo>
                  <a:lnTo>
                    <a:pt x="104" y="261"/>
                  </a:lnTo>
                  <a:lnTo>
                    <a:pt x="93" y="256"/>
                  </a:lnTo>
                  <a:lnTo>
                    <a:pt x="84" y="251"/>
                  </a:lnTo>
                  <a:lnTo>
                    <a:pt x="74" y="243"/>
                  </a:lnTo>
                  <a:lnTo>
                    <a:pt x="65" y="236"/>
                  </a:lnTo>
                  <a:lnTo>
                    <a:pt x="58" y="227"/>
                  </a:lnTo>
                  <a:lnTo>
                    <a:pt x="50" y="217"/>
                  </a:lnTo>
                  <a:lnTo>
                    <a:pt x="45" y="208"/>
                  </a:lnTo>
                  <a:lnTo>
                    <a:pt x="40" y="197"/>
                  </a:lnTo>
                  <a:lnTo>
                    <a:pt x="35" y="186"/>
                  </a:lnTo>
                  <a:lnTo>
                    <a:pt x="32" y="175"/>
                  </a:lnTo>
                  <a:lnTo>
                    <a:pt x="31" y="163"/>
                  </a:lnTo>
                  <a:lnTo>
                    <a:pt x="30" y="151"/>
                  </a:lnTo>
                  <a:lnTo>
                    <a:pt x="31" y="138"/>
                  </a:lnTo>
                  <a:lnTo>
                    <a:pt x="32" y="126"/>
                  </a:lnTo>
                  <a:lnTo>
                    <a:pt x="35" y="115"/>
                  </a:lnTo>
                  <a:lnTo>
                    <a:pt x="40" y="104"/>
                  </a:lnTo>
                  <a:lnTo>
                    <a:pt x="45" y="93"/>
                  </a:lnTo>
                  <a:lnTo>
                    <a:pt x="50" y="83"/>
                  </a:lnTo>
                  <a:lnTo>
                    <a:pt x="58" y="74"/>
                  </a:lnTo>
                  <a:lnTo>
                    <a:pt x="65" y="65"/>
                  </a:lnTo>
                  <a:lnTo>
                    <a:pt x="74" y="58"/>
                  </a:lnTo>
                  <a:lnTo>
                    <a:pt x="84" y="51"/>
                  </a:lnTo>
                  <a:lnTo>
                    <a:pt x="93" y="45"/>
                  </a:lnTo>
                  <a:lnTo>
                    <a:pt x="104" y="40"/>
                  </a:lnTo>
                  <a:lnTo>
                    <a:pt x="115" y="35"/>
                  </a:lnTo>
                  <a:lnTo>
                    <a:pt x="126" y="33"/>
                  </a:lnTo>
                  <a:lnTo>
                    <a:pt x="138" y="31"/>
                  </a:lnTo>
                  <a:lnTo>
                    <a:pt x="150" y="30"/>
                  </a:lnTo>
                  <a:close/>
                  <a:moveTo>
                    <a:pt x="150" y="301"/>
                  </a:moveTo>
                  <a:lnTo>
                    <a:pt x="166" y="300"/>
                  </a:lnTo>
                  <a:lnTo>
                    <a:pt x="181" y="298"/>
                  </a:lnTo>
                  <a:lnTo>
                    <a:pt x="195" y="295"/>
                  </a:lnTo>
                  <a:lnTo>
                    <a:pt x="209" y="289"/>
                  </a:lnTo>
                  <a:lnTo>
                    <a:pt x="222" y="283"/>
                  </a:lnTo>
                  <a:lnTo>
                    <a:pt x="235" y="275"/>
                  </a:lnTo>
                  <a:lnTo>
                    <a:pt x="245" y="267"/>
                  </a:lnTo>
                  <a:lnTo>
                    <a:pt x="256" y="257"/>
                  </a:lnTo>
                  <a:lnTo>
                    <a:pt x="266" y="246"/>
                  </a:lnTo>
                  <a:lnTo>
                    <a:pt x="275" y="235"/>
                  </a:lnTo>
                  <a:lnTo>
                    <a:pt x="283" y="222"/>
                  </a:lnTo>
                  <a:lnTo>
                    <a:pt x="289" y="209"/>
                  </a:lnTo>
                  <a:lnTo>
                    <a:pt x="294" y="195"/>
                  </a:lnTo>
                  <a:lnTo>
                    <a:pt x="298" y="181"/>
                  </a:lnTo>
                  <a:lnTo>
                    <a:pt x="300" y="166"/>
                  </a:lnTo>
                  <a:lnTo>
                    <a:pt x="301" y="151"/>
                  </a:lnTo>
                  <a:lnTo>
                    <a:pt x="300" y="135"/>
                  </a:lnTo>
                  <a:lnTo>
                    <a:pt x="298" y="120"/>
                  </a:lnTo>
                  <a:lnTo>
                    <a:pt x="294" y="106"/>
                  </a:lnTo>
                  <a:lnTo>
                    <a:pt x="289" y="92"/>
                  </a:lnTo>
                  <a:lnTo>
                    <a:pt x="283" y="79"/>
                  </a:lnTo>
                  <a:lnTo>
                    <a:pt x="275" y="66"/>
                  </a:lnTo>
                  <a:lnTo>
                    <a:pt x="266" y="55"/>
                  </a:lnTo>
                  <a:lnTo>
                    <a:pt x="256" y="44"/>
                  </a:lnTo>
                  <a:lnTo>
                    <a:pt x="245" y="34"/>
                  </a:lnTo>
                  <a:lnTo>
                    <a:pt x="235" y="26"/>
                  </a:lnTo>
                  <a:lnTo>
                    <a:pt x="222" y="18"/>
                  </a:lnTo>
                  <a:lnTo>
                    <a:pt x="209" y="12"/>
                  </a:lnTo>
                  <a:lnTo>
                    <a:pt x="195" y="7"/>
                  </a:lnTo>
                  <a:lnTo>
                    <a:pt x="181" y="3"/>
                  </a:lnTo>
                  <a:lnTo>
                    <a:pt x="166" y="1"/>
                  </a:lnTo>
                  <a:lnTo>
                    <a:pt x="150" y="0"/>
                  </a:lnTo>
                  <a:lnTo>
                    <a:pt x="135" y="1"/>
                  </a:lnTo>
                  <a:lnTo>
                    <a:pt x="120" y="3"/>
                  </a:lnTo>
                  <a:lnTo>
                    <a:pt x="106" y="7"/>
                  </a:lnTo>
                  <a:lnTo>
                    <a:pt x="92" y="12"/>
                  </a:lnTo>
                  <a:lnTo>
                    <a:pt x="78" y="18"/>
                  </a:lnTo>
                  <a:lnTo>
                    <a:pt x="66" y="26"/>
                  </a:lnTo>
                  <a:lnTo>
                    <a:pt x="55" y="34"/>
                  </a:lnTo>
                  <a:lnTo>
                    <a:pt x="44" y="44"/>
                  </a:lnTo>
                  <a:lnTo>
                    <a:pt x="34" y="55"/>
                  </a:lnTo>
                  <a:lnTo>
                    <a:pt x="26" y="66"/>
                  </a:lnTo>
                  <a:lnTo>
                    <a:pt x="18" y="79"/>
                  </a:lnTo>
                  <a:lnTo>
                    <a:pt x="12" y="92"/>
                  </a:lnTo>
                  <a:lnTo>
                    <a:pt x="6" y="106"/>
                  </a:lnTo>
                  <a:lnTo>
                    <a:pt x="3" y="120"/>
                  </a:lnTo>
                  <a:lnTo>
                    <a:pt x="1" y="135"/>
                  </a:lnTo>
                  <a:lnTo>
                    <a:pt x="0" y="151"/>
                  </a:lnTo>
                  <a:lnTo>
                    <a:pt x="1" y="166"/>
                  </a:lnTo>
                  <a:lnTo>
                    <a:pt x="3" y="181"/>
                  </a:lnTo>
                  <a:lnTo>
                    <a:pt x="6" y="195"/>
                  </a:lnTo>
                  <a:lnTo>
                    <a:pt x="12" y="209"/>
                  </a:lnTo>
                  <a:lnTo>
                    <a:pt x="18" y="222"/>
                  </a:lnTo>
                  <a:lnTo>
                    <a:pt x="26" y="235"/>
                  </a:lnTo>
                  <a:lnTo>
                    <a:pt x="34" y="246"/>
                  </a:lnTo>
                  <a:lnTo>
                    <a:pt x="44" y="257"/>
                  </a:lnTo>
                  <a:lnTo>
                    <a:pt x="55" y="267"/>
                  </a:lnTo>
                  <a:lnTo>
                    <a:pt x="66" y="275"/>
                  </a:lnTo>
                  <a:lnTo>
                    <a:pt x="78" y="283"/>
                  </a:lnTo>
                  <a:lnTo>
                    <a:pt x="92" y="289"/>
                  </a:lnTo>
                  <a:lnTo>
                    <a:pt x="106" y="295"/>
                  </a:lnTo>
                  <a:lnTo>
                    <a:pt x="120" y="298"/>
                  </a:lnTo>
                  <a:lnTo>
                    <a:pt x="135" y="300"/>
                  </a:lnTo>
                  <a:lnTo>
                    <a:pt x="150" y="301"/>
                  </a:lnTo>
                  <a:close/>
                </a:path>
              </a:pathLst>
            </a:custGeom>
            <a:solidFill>
              <a:schemeClr val="bg1"/>
            </a:solidFill>
            <a:ln w="0">
              <a:noFill/>
            </a:ln>
          </p:spPr>
          <p:style>
            <a:lnRef idx="0"/>
            <a:fillRef idx="0"/>
            <a:effectRef idx="0"/>
            <a:fontRef idx="minor"/>
          </p:style>
        </p:sp>
        <p:sp>
          <p:nvSpPr>
            <p:cNvPr id="1012" name="Freeform 197"/>
            <p:cNvSpPr/>
            <p:nvPr/>
          </p:nvSpPr>
          <p:spPr>
            <a:xfrm>
              <a:off x="3286440" y="2019960"/>
              <a:ext cx="169200" cy="195120"/>
            </a:xfrm>
            <a:custGeom>
              <a:avLst/>
              <a:gdLst/>
              <a:ahLst/>
              <a:rect l="l" t="t" r="r" b="b"/>
              <a:pathLst>
                <a:path w="451" h="572">
                  <a:moveTo>
                    <a:pt x="293" y="302"/>
                  </a:moveTo>
                  <a:lnTo>
                    <a:pt x="285" y="307"/>
                  </a:lnTo>
                  <a:lnTo>
                    <a:pt x="285" y="542"/>
                  </a:lnTo>
                  <a:lnTo>
                    <a:pt x="165" y="542"/>
                  </a:lnTo>
                  <a:lnTo>
                    <a:pt x="165" y="307"/>
                  </a:lnTo>
                  <a:lnTo>
                    <a:pt x="157" y="302"/>
                  </a:lnTo>
                  <a:lnTo>
                    <a:pt x="147" y="296"/>
                  </a:lnTo>
                  <a:lnTo>
                    <a:pt x="136" y="287"/>
                  </a:lnTo>
                  <a:lnTo>
                    <a:pt x="125" y="279"/>
                  </a:lnTo>
                  <a:lnTo>
                    <a:pt x="115" y="267"/>
                  </a:lnTo>
                  <a:lnTo>
                    <a:pt x="104" y="255"/>
                  </a:lnTo>
                  <a:lnTo>
                    <a:pt x="93" y="241"/>
                  </a:lnTo>
                  <a:lnTo>
                    <a:pt x="83" y="226"/>
                  </a:lnTo>
                  <a:lnTo>
                    <a:pt x="74" y="210"/>
                  </a:lnTo>
                  <a:lnTo>
                    <a:pt x="65" y="193"/>
                  </a:lnTo>
                  <a:lnTo>
                    <a:pt x="57" y="174"/>
                  </a:lnTo>
                  <a:lnTo>
                    <a:pt x="50" y="153"/>
                  </a:lnTo>
                  <a:lnTo>
                    <a:pt x="44" y="131"/>
                  </a:lnTo>
                  <a:lnTo>
                    <a:pt x="38" y="108"/>
                  </a:lnTo>
                  <a:lnTo>
                    <a:pt x="34" y="84"/>
                  </a:lnTo>
                  <a:lnTo>
                    <a:pt x="32" y="58"/>
                  </a:lnTo>
                  <a:lnTo>
                    <a:pt x="30" y="30"/>
                  </a:lnTo>
                  <a:lnTo>
                    <a:pt x="189" y="30"/>
                  </a:lnTo>
                  <a:lnTo>
                    <a:pt x="170" y="252"/>
                  </a:lnTo>
                  <a:lnTo>
                    <a:pt x="170" y="255"/>
                  </a:lnTo>
                  <a:lnTo>
                    <a:pt x="171" y="259"/>
                  </a:lnTo>
                  <a:lnTo>
                    <a:pt x="172" y="261"/>
                  </a:lnTo>
                  <a:lnTo>
                    <a:pt x="175" y="264"/>
                  </a:lnTo>
                  <a:lnTo>
                    <a:pt x="213" y="301"/>
                  </a:lnTo>
                  <a:lnTo>
                    <a:pt x="215" y="304"/>
                  </a:lnTo>
                  <a:lnTo>
                    <a:pt x="218" y="305"/>
                  </a:lnTo>
                  <a:lnTo>
                    <a:pt x="221" y="306"/>
                  </a:lnTo>
                  <a:lnTo>
                    <a:pt x="223" y="306"/>
                  </a:lnTo>
                  <a:lnTo>
                    <a:pt x="226" y="306"/>
                  </a:lnTo>
                  <a:lnTo>
                    <a:pt x="229" y="305"/>
                  </a:lnTo>
                  <a:lnTo>
                    <a:pt x="231" y="304"/>
                  </a:lnTo>
                  <a:lnTo>
                    <a:pt x="234" y="301"/>
                  </a:lnTo>
                  <a:lnTo>
                    <a:pt x="272" y="264"/>
                  </a:lnTo>
                  <a:lnTo>
                    <a:pt x="274" y="261"/>
                  </a:lnTo>
                  <a:lnTo>
                    <a:pt x="275" y="259"/>
                  </a:lnTo>
                  <a:lnTo>
                    <a:pt x="276" y="255"/>
                  </a:lnTo>
                  <a:lnTo>
                    <a:pt x="276" y="252"/>
                  </a:lnTo>
                  <a:lnTo>
                    <a:pt x="258" y="30"/>
                  </a:lnTo>
                  <a:lnTo>
                    <a:pt x="420" y="30"/>
                  </a:lnTo>
                  <a:lnTo>
                    <a:pt x="419" y="58"/>
                  </a:lnTo>
                  <a:lnTo>
                    <a:pt x="416" y="84"/>
                  </a:lnTo>
                  <a:lnTo>
                    <a:pt x="413" y="108"/>
                  </a:lnTo>
                  <a:lnTo>
                    <a:pt x="407" y="131"/>
                  </a:lnTo>
                  <a:lnTo>
                    <a:pt x="401" y="153"/>
                  </a:lnTo>
                  <a:lnTo>
                    <a:pt x="393" y="174"/>
                  </a:lnTo>
                  <a:lnTo>
                    <a:pt x="386" y="193"/>
                  </a:lnTo>
                  <a:lnTo>
                    <a:pt x="376" y="210"/>
                  </a:lnTo>
                  <a:lnTo>
                    <a:pt x="368" y="226"/>
                  </a:lnTo>
                  <a:lnTo>
                    <a:pt x="357" y="241"/>
                  </a:lnTo>
                  <a:lnTo>
                    <a:pt x="347" y="255"/>
                  </a:lnTo>
                  <a:lnTo>
                    <a:pt x="337" y="267"/>
                  </a:lnTo>
                  <a:lnTo>
                    <a:pt x="326" y="279"/>
                  </a:lnTo>
                  <a:lnTo>
                    <a:pt x="315" y="287"/>
                  </a:lnTo>
                  <a:lnTo>
                    <a:pt x="304" y="296"/>
                  </a:lnTo>
                  <a:lnTo>
                    <a:pt x="293" y="302"/>
                  </a:lnTo>
                  <a:close/>
                  <a:moveTo>
                    <a:pt x="245" y="248"/>
                  </a:moveTo>
                  <a:lnTo>
                    <a:pt x="223" y="269"/>
                  </a:lnTo>
                  <a:lnTo>
                    <a:pt x="201" y="248"/>
                  </a:lnTo>
                  <a:lnTo>
                    <a:pt x="219" y="30"/>
                  </a:lnTo>
                  <a:lnTo>
                    <a:pt x="228" y="30"/>
                  </a:lnTo>
                  <a:lnTo>
                    <a:pt x="245" y="248"/>
                  </a:lnTo>
                  <a:close/>
                  <a:moveTo>
                    <a:pt x="451" y="0"/>
                  </a:moveTo>
                  <a:lnTo>
                    <a:pt x="0" y="0"/>
                  </a:lnTo>
                  <a:lnTo>
                    <a:pt x="0" y="15"/>
                  </a:lnTo>
                  <a:lnTo>
                    <a:pt x="1" y="45"/>
                  </a:lnTo>
                  <a:lnTo>
                    <a:pt x="3" y="74"/>
                  </a:lnTo>
                  <a:lnTo>
                    <a:pt x="6" y="101"/>
                  </a:lnTo>
                  <a:lnTo>
                    <a:pt x="12" y="128"/>
                  </a:lnTo>
                  <a:lnTo>
                    <a:pt x="18" y="151"/>
                  </a:lnTo>
                  <a:lnTo>
                    <a:pt x="26" y="175"/>
                  </a:lnTo>
                  <a:lnTo>
                    <a:pt x="34" y="196"/>
                  </a:lnTo>
                  <a:lnTo>
                    <a:pt x="44" y="216"/>
                  </a:lnTo>
                  <a:lnTo>
                    <a:pt x="53" y="235"/>
                  </a:lnTo>
                  <a:lnTo>
                    <a:pt x="64" y="252"/>
                  </a:lnTo>
                  <a:lnTo>
                    <a:pt x="75" y="268"/>
                  </a:lnTo>
                  <a:lnTo>
                    <a:pt x="87" y="282"/>
                  </a:lnTo>
                  <a:lnTo>
                    <a:pt x="99" y="295"/>
                  </a:lnTo>
                  <a:lnTo>
                    <a:pt x="111" y="306"/>
                  </a:lnTo>
                  <a:lnTo>
                    <a:pt x="123" y="316"/>
                  </a:lnTo>
                  <a:lnTo>
                    <a:pt x="135" y="324"/>
                  </a:lnTo>
                  <a:lnTo>
                    <a:pt x="135" y="572"/>
                  </a:lnTo>
                  <a:lnTo>
                    <a:pt x="315" y="572"/>
                  </a:lnTo>
                  <a:lnTo>
                    <a:pt x="315" y="324"/>
                  </a:lnTo>
                  <a:lnTo>
                    <a:pt x="328" y="315"/>
                  </a:lnTo>
                  <a:lnTo>
                    <a:pt x="340" y="306"/>
                  </a:lnTo>
                  <a:lnTo>
                    <a:pt x="352" y="295"/>
                  </a:lnTo>
                  <a:lnTo>
                    <a:pt x="363" y="282"/>
                  </a:lnTo>
                  <a:lnTo>
                    <a:pt x="375" y="267"/>
                  </a:lnTo>
                  <a:lnTo>
                    <a:pt x="387" y="252"/>
                  </a:lnTo>
                  <a:lnTo>
                    <a:pt x="398" y="235"/>
                  </a:lnTo>
                  <a:lnTo>
                    <a:pt x="407" y="217"/>
                  </a:lnTo>
                  <a:lnTo>
                    <a:pt x="417" y="196"/>
                  </a:lnTo>
                  <a:lnTo>
                    <a:pt x="426" y="175"/>
                  </a:lnTo>
                  <a:lnTo>
                    <a:pt x="432" y="151"/>
                  </a:lnTo>
                  <a:lnTo>
                    <a:pt x="438" y="128"/>
                  </a:lnTo>
                  <a:lnTo>
                    <a:pt x="444" y="101"/>
                  </a:lnTo>
                  <a:lnTo>
                    <a:pt x="448" y="74"/>
                  </a:lnTo>
                  <a:lnTo>
                    <a:pt x="450" y="45"/>
                  </a:lnTo>
                  <a:lnTo>
                    <a:pt x="451" y="15"/>
                  </a:lnTo>
                  <a:lnTo>
                    <a:pt x="451" y="0"/>
                  </a:lnTo>
                  <a:close/>
                </a:path>
              </a:pathLst>
            </a:custGeom>
            <a:solidFill>
              <a:schemeClr val="bg1"/>
            </a:solidFill>
            <a:ln w="0">
              <a:noFill/>
            </a:ln>
          </p:spPr>
          <p:style>
            <a:lnRef idx="0"/>
            <a:fillRef idx="0"/>
            <a:effectRef idx="0"/>
            <a:fontRef idx="minor"/>
          </p:style>
        </p:sp>
        <p:sp>
          <p:nvSpPr>
            <p:cNvPr id="1013" name="Freeform 198"/>
            <p:cNvSpPr/>
            <p:nvPr/>
          </p:nvSpPr>
          <p:spPr>
            <a:xfrm>
              <a:off x="3450240" y="2102040"/>
              <a:ext cx="56160" cy="112680"/>
            </a:xfrm>
            <a:custGeom>
              <a:avLst/>
              <a:gdLst/>
              <a:ahLst/>
              <a:rect l="l" t="t" r="r" b="b"/>
              <a:pathLst>
                <a:path w="150" h="332">
                  <a:moveTo>
                    <a:pt x="120" y="302"/>
                  </a:moveTo>
                  <a:lnTo>
                    <a:pt x="30" y="302"/>
                  </a:lnTo>
                  <a:lnTo>
                    <a:pt x="30" y="60"/>
                  </a:lnTo>
                  <a:lnTo>
                    <a:pt x="120" y="60"/>
                  </a:lnTo>
                  <a:lnTo>
                    <a:pt x="120" y="302"/>
                  </a:lnTo>
                  <a:close/>
                  <a:moveTo>
                    <a:pt x="90" y="30"/>
                  </a:moveTo>
                  <a:lnTo>
                    <a:pt x="90" y="0"/>
                  </a:lnTo>
                  <a:lnTo>
                    <a:pt x="60" y="0"/>
                  </a:lnTo>
                  <a:lnTo>
                    <a:pt x="60" y="30"/>
                  </a:lnTo>
                  <a:lnTo>
                    <a:pt x="0" y="30"/>
                  </a:lnTo>
                  <a:lnTo>
                    <a:pt x="0" y="332"/>
                  </a:lnTo>
                  <a:lnTo>
                    <a:pt x="150" y="332"/>
                  </a:lnTo>
                  <a:lnTo>
                    <a:pt x="150" y="30"/>
                  </a:lnTo>
                  <a:lnTo>
                    <a:pt x="90" y="30"/>
                  </a:lnTo>
                  <a:close/>
                </a:path>
              </a:pathLst>
            </a:custGeom>
            <a:solidFill>
              <a:schemeClr val="bg1"/>
            </a:solidFill>
            <a:ln w="0">
              <a:noFill/>
            </a:ln>
          </p:spPr>
          <p:style>
            <a:lnRef idx="0"/>
            <a:fillRef idx="0"/>
            <a:effectRef idx="0"/>
            <a:fontRef idx="minor"/>
          </p:style>
        </p:sp>
      </p:grpSp>
      <p:sp>
        <p:nvSpPr>
          <p:cNvPr id="1014" name="Oval 59"/>
          <p:cNvSpPr/>
          <p:nvPr/>
        </p:nvSpPr>
        <p:spPr>
          <a:xfrm>
            <a:off x="3144960" y="1812240"/>
            <a:ext cx="496080" cy="496080"/>
          </a:xfrm>
          <a:prstGeom prst="ellipse">
            <a:avLst/>
          </a:prstGeom>
          <a:noFill/>
          <a:ln w="28575">
            <a:solidFill>
              <a:srgbClr val="5b9bd5"/>
            </a:solidFill>
          </a:ln>
        </p:spPr>
        <p:style>
          <a:lnRef idx="2">
            <a:schemeClr val="accent1">
              <a:shade val="50000"/>
            </a:schemeClr>
          </a:lnRef>
          <a:fillRef idx="1">
            <a:schemeClr val="accent1"/>
          </a:fillRef>
          <a:effectRef idx="0">
            <a:schemeClr val="accent1"/>
          </a:effectRef>
          <a:fontRef idx="minor"/>
        </p:style>
      </p:sp>
      <p:sp>
        <p:nvSpPr>
          <p:cNvPr id="1015" name="Rectangle 31"/>
          <p:cNvSpPr/>
          <p:nvPr/>
        </p:nvSpPr>
        <p:spPr>
          <a:xfrm>
            <a:off x="1195560" y="2080800"/>
            <a:ext cx="1955880" cy="275400"/>
          </a:xfrm>
          <a:prstGeom prst="rect">
            <a:avLst/>
          </a:prstGeom>
          <a:noFill/>
          <a:ln w="0">
            <a:noFill/>
          </a:ln>
        </p:spPr>
        <p:style>
          <a:lnRef idx="0"/>
          <a:fillRef idx="0"/>
          <a:effectRef idx="0"/>
          <a:fontRef idx="minor"/>
        </p:style>
      </p:sp>
      <p:sp>
        <p:nvSpPr>
          <p:cNvPr id="1016" name="Rectangle 48"/>
          <p:cNvSpPr/>
          <p:nvPr/>
        </p:nvSpPr>
        <p:spPr>
          <a:xfrm>
            <a:off x="1179360" y="2991960"/>
            <a:ext cx="1955880" cy="275400"/>
          </a:xfrm>
          <a:prstGeom prst="rect">
            <a:avLst/>
          </a:prstGeom>
          <a:noFill/>
          <a:ln w="0">
            <a:noFill/>
          </a:ln>
        </p:spPr>
        <p:style>
          <a:lnRef idx="0"/>
          <a:fillRef idx="0"/>
          <a:effectRef idx="0"/>
          <a:fontRef idx="minor"/>
        </p:style>
      </p:sp>
      <p:sp>
        <p:nvSpPr>
          <p:cNvPr id="1017" name="Oval 49"/>
          <p:cNvSpPr/>
          <p:nvPr/>
        </p:nvSpPr>
        <p:spPr>
          <a:xfrm>
            <a:off x="3128040" y="2650320"/>
            <a:ext cx="496080" cy="496080"/>
          </a:xfrm>
          <a:prstGeom prst="ellipse">
            <a:avLst/>
          </a:prstGeom>
          <a:noFill/>
          <a:ln w="28575">
            <a:solidFill>
              <a:srgbClr val="5b9bd5"/>
            </a:solidFill>
          </a:ln>
        </p:spPr>
        <p:style>
          <a:lnRef idx="2">
            <a:schemeClr val="accent1">
              <a:shade val="50000"/>
            </a:schemeClr>
          </a:lnRef>
          <a:fillRef idx="1">
            <a:schemeClr val="accent1"/>
          </a:fillRef>
          <a:effectRef idx="0">
            <a:schemeClr val="accent1"/>
          </a:effectRef>
          <a:fontRef idx="minor"/>
        </p:style>
      </p:sp>
      <p:grpSp>
        <p:nvGrpSpPr>
          <p:cNvPr id="1018" name="Google Shape;10938;p100"/>
          <p:cNvGrpSpPr/>
          <p:nvPr/>
        </p:nvGrpSpPr>
        <p:grpSpPr>
          <a:xfrm>
            <a:off x="3239280" y="2748240"/>
            <a:ext cx="307080" cy="305280"/>
            <a:chOff x="3239280" y="2748240"/>
            <a:chExt cx="307080" cy="305280"/>
          </a:xfrm>
        </p:grpSpPr>
        <p:sp>
          <p:nvSpPr>
            <p:cNvPr id="1019" name="Google Shape;10939;p100"/>
            <p:cNvSpPr/>
            <p:nvPr/>
          </p:nvSpPr>
          <p:spPr>
            <a:xfrm>
              <a:off x="3239280" y="2748240"/>
              <a:ext cx="307080" cy="305280"/>
            </a:xfrm>
            <a:custGeom>
              <a:avLst/>
              <a:gdLst/>
              <a:ahLst/>
              <a:rect l="l" t="t" r="r" b="b"/>
              <a:pathLst>
                <a:path w="10967" h="10907">
                  <a:moveTo>
                    <a:pt x="3751" y="298"/>
                  </a:moveTo>
                  <a:cubicBezTo>
                    <a:pt x="3811" y="298"/>
                    <a:pt x="3847" y="345"/>
                    <a:pt x="3847" y="405"/>
                  </a:cubicBezTo>
                  <a:cubicBezTo>
                    <a:pt x="3847" y="464"/>
                    <a:pt x="3811" y="512"/>
                    <a:pt x="3751" y="512"/>
                  </a:cubicBezTo>
                  <a:cubicBezTo>
                    <a:pt x="3692" y="512"/>
                    <a:pt x="3644" y="464"/>
                    <a:pt x="3644" y="405"/>
                  </a:cubicBezTo>
                  <a:cubicBezTo>
                    <a:pt x="3656" y="345"/>
                    <a:pt x="3704" y="298"/>
                    <a:pt x="3751" y="298"/>
                  </a:cubicBezTo>
                  <a:close/>
                  <a:moveTo>
                    <a:pt x="5490" y="298"/>
                  </a:moveTo>
                  <a:cubicBezTo>
                    <a:pt x="5549" y="298"/>
                    <a:pt x="5597" y="345"/>
                    <a:pt x="5597" y="405"/>
                  </a:cubicBezTo>
                  <a:cubicBezTo>
                    <a:pt x="5597" y="464"/>
                    <a:pt x="5549" y="512"/>
                    <a:pt x="5490" y="512"/>
                  </a:cubicBezTo>
                  <a:cubicBezTo>
                    <a:pt x="5430" y="512"/>
                    <a:pt x="5382" y="464"/>
                    <a:pt x="5382" y="405"/>
                  </a:cubicBezTo>
                  <a:cubicBezTo>
                    <a:pt x="5382" y="345"/>
                    <a:pt x="5430" y="298"/>
                    <a:pt x="5490" y="298"/>
                  </a:cubicBezTo>
                  <a:close/>
                  <a:moveTo>
                    <a:pt x="7216" y="298"/>
                  </a:moveTo>
                  <a:cubicBezTo>
                    <a:pt x="7276" y="298"/>
                    <a:pt x="7323" y="345"/>
                    <a:pt x="7323" y="405"/>
                  </a:cubicBezTo>
                  <a:cubicBezTo>
                    <a:pt x="7323" y="464"/>
                    <a:pt x="7276" y="512"/>
                    <a:pt x="7216" y="512"/>
                  </a:cubicBezTo>
                  <a:cubicBezTo>
                    <a:pt x="7156" y="512"/>
                    <a:pt x="7109" y="464"/>
                    <a:pt x="7109" y="405"/>
                  </a:cubicBezTo>
                  <a:cubicBezTo>
                    <a:pt x="7109" y="345"/>
                    <a:pt x="7156" y="298"/>
                    <a:pt x="7216" y="298"/>
                  </a:cubicBezTo>
                  <a:close/>
                  <a:moveTo>
                    <a:pt x="394" y="3632"/>
                  </a:moveTo>
                  <a:cubicBezTo>
                    <a:pt x="453" y="3632"/>
                    <a:pt x="501" y="3679"/>
                    <a:pt x="501" y="3739"/>
                  </a:cubicBezTo>
                  <a:cubicBezTo>
                    <a:pt x="501" y="3798"/>
                    <a:pt x="453" y="3846"/>
                    <a:pt x="394" y="3846"/>
                  </a:cubicBezTo>
                  <a:cubicBezTo>
                    <a:pt x="334" y="3846"/>
                    <a:pt x="287" y="3798"/>
                    <a:pt x="287" y="3739"/>
                  </a:cubicBezTo>
                  <a:cubicBezTo>
                    <a:pt x="287" y="3679"/>
                    <a:pt x="334" y="3632"/>
                    <a:pt x="394" y="3632"/>
                  </a:cubicBezTo>
                  <a:close/>
                  <a:moveTo>
                    <a:pt x="10562" y="3655"/>
                  </a:moveTo>
                  <a:cubicBezTo>
                    <a:pt x="10621" y="3655"/>
                    <a:pt x="10669" y="3691"/>
                    <a:pt x="10669" y="3763"/>
                  </a:cubicBezTo>
                  <a:cubicBezTo>
                    <a:pt x="10669" y="3822"/>
                    <a:pt x="10621" y="3858"/>
                    <a:pt x="10562" y="3858"/>
                  </a:cubicBezTo>
                  <a:cubicBezTo>
                    <a:pt x="10502" y="3858"/>
                    <a:pt x="10454" y="3822"/>
                    <a:pt x="10454" y="3763"/>
                  </a:cubicBezTo>
                  <a:cubicBezTo>
                    <a:pt x="10454" y="3691"/>
                    <a:pt x="10502" y="3655"/>
                    <a:pt x="10562" y="3655"/>
                  </a:cubicBezTo>
                  <a:close/>
                  <a:moveTo>
                    <a:pt x="394" y="5382"/>
                  </a:moveTo>
                  <a:cubicBezTo>
                    <a:pt x="453" y="5382"/>
                    <a:pt x="501" y="5417"/>
                    <a:pt x="501" y="5477"/>
                  </a:cubicBezTo>
                  <a:cubicBezTo>
                    <a:pt x="501" y="5548"/>
                    <a:pt x="453" y="5584"/>
                    <a:pt x="394" y="5584"/>
                  </a:cubicBezTo>
                  <a:cubicBezTo>
                    <a:pt x="334" y="5584"/>
                    <a:pt x="287" y="5548"/>
                    <a:pt x="287" y="5477"/>
                  </a:cubicBezTo>
                  <a:cubicBezTo>
                    <a:pt x="287" y="5417"/>
                    <a:pt x="334" y="5382"/>
                    <a:pt x="394" y="5382"/>
                  </a:cubicBezTo>
                  <a:close/>
                  <a:moveTo>
                    <a:pt x="10562" y="5382"/>
                  </a:moveTo>
                  <a:cubicBezTo>
                    <a:pt x="10621" y="5382"/>
                    <a:pt x="10669" y="5429"/>
                    <a:pt x="10669" y="5489"/>
                  </a:cubicBezTo>
                  <a:cubicBezTo>
                    <a:pt x="10669" y="5548"/>
                    <a:pt x="10621" y="5584"/>
                    <a:pt x="10562" y="5584"/>
                  </a:cubicBezTo>
                  <a:cubicBezTo>
                    <a:pt x="10502" y="5584"/>
                    <a:pt x="10454" y="5548"/>
                    <a:pt x="10454" y="5489"/>
                  </a:cubicBezTo>
                  <a:cubicBezTo>
                    <a:pt x="10454" y="5429"/>
                    <a:pt x="10502" y="5382"/>
                    <a:pt x="10562" y="5382"/>
                  </a:cubicBezTo>
                  <a:close/>
                  <a:moveTo>
                    <a:pt x="394" y="7108"/>
                  </a:moveTo>
                  <a:cubicBezTo>
                    <a:pt x="453" y="7108"/>
                    <a:pt x="501" y="7144"/>
                    <a:pt x="501" y="7215"/>
                  </a:cubicBezTo>
                  <a:cubicBezTo>
                    <a:pt x="501" y="7275"/>
                    <a:pt x="453" y="7311"/>
                    <a:pt x="394" y="7311"/>
                  </a:cubicBezTo>
                  <a:cubicBezTo>
                    <a:pt x="334" y="7311"/>
                    <a:pt x="287" y="7275"/>
                    <a:pt x="287" y="7215"/>
                  </a:cubicBezTo>
                  <a:cubicBezTo>
                    <a:pt x="287" y="7144"/>
                    <a:pt x="334" y="7108"/>
                    <a:pt x="394" y="7108"/>
                  </a:cubicBezTo>
                  <a:close/>
                  <a:moveTo>
                    <a:pt x="10562" y="7120"/>
                  </a:moveTo>
                  <a:cubicBezTo>
                    <a:pt x="10621" y="7120"/>
                    <a:pt x="10669" y="7168"/>
                    <a:pt x="10669" y="7227"/>
                  </a:cubicBezTo>
                  <a:cubicBezTo>
                    <a:pt x="10669" y="7287"/>
                    <a:pt x="10621" y="7334"/>
                    <a:pt x="10562" y="7334"/>
                  </a:cubicBezTo>
                  <a:cubicBezTo>
                    <a:pt x="10502" y="7334"/>
                    <a:pt x="10454" y="7287"/>
                    <a:pt x="10454" y="7227"/>
                  </a:cubicBezTo>
                  <a:cubicBezTo>
                    <a:pt x="10454" y="7168"/>
                    <a:pt x="10502" y="7120"/>
                    <a:pt x="10562" y="7120"/>
                  </a:cubicBezTo>
                  <a:close/>
                  <a:moveTo>
                    <a:pt x="3751" y="10454"/>
                  </a:moveTo>
                  <a:cubicBezTo>
                    <a:pt x="3811" y="10454"/>
                    <a:pt x="3847" y="10501"/>
                    <a:pt x="3847" y="10561"/>
                  </a:cubicBezTo>
                  <a:cubicBezTo>
                    <a:pt x="3847" y="10621"/>
                    <a:pt x="3811" y="10668"/>
                    <a:pt x="3751" y="10668"/>
                  </a:cubicBezTo>
                  <a:cubicBezTo>
                    <a:pt x="3692" y="10668"/>
                    <a:pt x="3644" y="10621"/>
                    <a:pt x="3644" y="10561"/>
                  </a:cubicBezTo>
                  <a:cubicBezTo>
                    <a:pt x="3644" y="10501"/>
                    <a:pt x="3680" y="10454"/>
                    <a:pt x="3751" y="10454"/>
                  </a:cubicBezTo>
                  <a:close/>
                  <a:moveTo>
                    <a:pt x="5490" y="10454"/>
                  </a:moveTo>
                  <a:cubicBezTo>
                    <a:pt x="5549" y="10454"/>
                    <a:pt x="5597" y="10501"/>
                    <a:pt x="5597" y="10561"/>
                  </a:cubicBezTo>
                  <a:cubicBezTo>
                    <a:pt x="5597" y="10621"/>
                    <a:pt x="5537" y="10668"/>
                    <a:pt x="5490" y="10668"/>
                  </a:cubicBezTo>
                  <a:cubicBezTo>
                    <a:pt x="5430" y="10668"/>
                    <a:pt x="5382" y="10621"/>
                    <a:pt x="5382" y="10561"/>
                  </a:cubicBezTo>
                  <a:cubicBezTo>
                    <a:pt x="5382" y="10501"/>
                    <a:pt x="5430" y="10454"/>
                    <a:pt x="5490" y="10454"/>
                  </a:cubicBezTo>
                  <a:close/>
                  <a:moveTo>
                    <a:pt x="7216" y="10454"/>
                  </a:moveTo>
                  <a:cubicBezTo>
                    <a:pt x="7276" y="10454"/>
                    <a:pt x="7323" y="10501"/>
                    <a:pt x="7323" y="10561"/>
                  </a:cubicBezTo>
                  <a:cubicBezTo>
                    <a:pt x="7323" y="10621"/>
                    <a:pt x="7276" y="10668"/>
                    <a:pt x="7216" y="10668"/>
                  </a:cubicBezTo>
                  <a:cubicBezTo>
                    <a:pt x="7156" y="10668"/>
                    <a:pt x="7109" y="10621"/>
                    <a:pt x="7109" y="10561"/>
                  </a:cubicBezTo>
                  <a:cubicBezTo>
                    <a:pt x="7109" y="10501"/>
                    <a:pt x="7156" y="10454"/>
                    <a:pt x="7216" y="10454"/>
                  </a:cubicBezTo>
                  <a:close/>
                  <a:moveTo>
                    <a:pt x="3811" y="0"/>
                  </a:moveTo>
                  <a:cubicBezTo>
                    <a:pt x="3561" y="0"/>
                    <a:pt x="3394" y="203"/>
                    <a:pt x="3394" y="417"/>
                  </a:cubicBezTo>
                  <a:cubicBezTo>
                    <a:pt x="3394" y="595"/>
                    <a:pt x="3489" y="750"/>
                    <a:pt x="3656" y="810"/>
                  </a:cubicBezTo>
                  <a:lnTo>
                    <a:pt x="3656" y="1738"/>
                  </a:lnTo>
                  <a:lnTo>
                    <a:pt x="1965" y="1738"/>
                  </a:lnTo>
                  <a:cubicBezTo>
                    <a:pt x="1870" y="1738"/>
                    <a:pt x="1799" y="1810"/>
                    <a:pt x="1799" y="1893"/>
                  </a:cubicBezTo>
                  <a:lnTo>
                    <a:pt x="1799" y="3596"/>
                  </a:lnTo>
                  <a:lnTo>
                    <a:pt x="799" y="3596"/>
                  </a:lnTo>
                  <a:cubicBezTo>
                    <a:pt x="739" y="3441"/>
                    <a:pt x="596" y="3322"/>
                    <a:pt x="418" y="3322"/>
                  </a:cubicBezTo>
                  <a:cubicBezTo>
                    <a:pt x="179" y="3322"/>
                    <a:pt x="1" y="3524"/>
                    <a:pt x="1" y="3739"/>
                  </a:cubicBezTo>
                  <a:cubicBezTo>
                    <a:pt x="1" y="3977"/>
                    <a:pt x="191" y="4155"/>
                    <a:pt x="418" y="4155"/>
                  </a:cubicBezTo>
                  <a:cubicBezTo>
                    <a:pt x="596" y="4155"/>
                    <a:pt x="739" y="4048"/>
                    <a:pt x="799" y="3893"/>
                  </a:cubicBezTo>
                  <a:lnTo>
                    <a:pt x="1727" y="3893"/>
                  </a:lnTo>
                  <a:lnTo>
                    <a:pt x="1727" y="5310"/>
                  </a:lnTo>
                  <a:lnTo>
                    <a:pt x="799" y="5310"/>
                  </a:lnTo>
                  <a:cubicBezTo>
                    <a:pt x="739" y="5156"/>
                    <a:pt x="596" y="5036"/>
                    <a:pt x="418" y="5036"/>
                  </a:cubicBezTo>
                  <a:cubicBezTo>
                    <a:pt x="179" y="5036"/>
                    <a:pt x="1" y="5227"/>
                    <a:pt x="1" y="5453"/>
                  </a:cubicBezTo>
                  <a:cubicBezTo>
                    <a:pt x="1" y="5691"/>
                    <a:pt x="191" y="5870"/>
                    <a:pt x="418" y="5870"/>
                  </a:cubicBezTo>
                  <a:cubicBezTo>
                    <a:pt x="596" y="5870"/>
                    <a:pt x="739" y="5763"/>
                    <a:pt x="799" y="5608"/>
                  </a:cubicBezTo>
                  <a:lnTo>
                    <a:pt x="1727" y="5608"/>
                  </a:lnTo>
                  <a:lnTo>
                    <a:pt x="1727" y="7013"/>
                  </a:lnTo>
                  <a:lnTo>
                    <a:pt x="799" y="7013"/>
                  </a:lnTo>
                  <a:cubicBezTo>
                    <a:pt x="739" y="6870"/>
                    <a:pt x="596" y="6751"/>
                    <a:pt x="418" y="6751"/>
                  </a:cubicBezTo>
                  <a:cubicBezTo>
                    <a:pt x="179" y="6751"/>
                    <a:pt x="1" y="6941"/>
                    <a:pt x="1" y="7168"/>
                  </a:cubicBezTo>
                  <a:cubicBezTo>
                    <a:pt x="1" y="7406"/>
                    <a:pt x="191" y="7584"/>
                    <a:pt x="418" y="7584"/>
                  </a:cubicBezTo>
                  <a:cubicBezTo>
                    <a:pt x="596" y="7584"/>
                    <a:pt x="739" y="7477"/>
                    <a:pt x="799" y="7311"/>
                  </a:cubicBezTo>
                  <a:lnTo>
                    <a:pt x="1727" y="7311"/>
                  </a:lnTo>
                  <a:lnTo>
                    <a:pt x="1727" y="9013"/>
                  </a:lnTo>
                  <a:cubicBezTo>
                    <a:pt x="1727" y="9097"/>
                    <a:pt x="1799" y="9180"/>
                    <a:pt x="1882" y="9180"/>
                  </a:cubicBezTo>
                  <a:lnTo>
                    <a:pt x="3585" y="9180"/>
                  </a:lnTo>
                  <a:lnTo>
                    <a:pt x="3585" y="10097"/>
                  </a:lnTo>
                  <a:cubicBezTo>
                    <a:pt x="3430" y="10156"/>
                    <a:pt x="3311" y="10311"/>
                    <a:pt x="3311" y="10490"/>
                  </a:cubicBezTo>
                  <a:cubicBezTo>
                    <a:pt x="3311" y="10728"/>
                    <a:pt x="3513" y="10906"/>
                    <a:pt x="3727" y="10906"/>
                  </a:cubicBezTo>
                  <a:cubicBezTo>
                    <a:pt x="3966" y="10906"/>
                    <a:pt x="4144" y="10704"/>
                    <a:pt x="4144" y="10490"/>
                  </a:cubicBezTo>
                  <a:cubicBezTo>
                    <a:pt x="4144" y="10311"/>
                    <a:pt x="4049" y="10156"/>
                    <a:pt x="3882" y="10097"/>
                  </a:cubicBezTo>
                  <a:lnTo>
                    <a:pt x="3882" y="9180"/>
                  </a:lnTo>
                  <a:lnTo>
                    <a:pt x="5299" y="9180"/>
                  </a:lnTo>
                  <a:lnTo>
                    <a:pt x="5299" y="10097"/>
                  </a:lnTo>
                  <a:cubicBezTo>
                    <a:pt x="5144" y="10156"/>
                    <a:pt x="5025" y="10311"/>
                    <a:pt x="5025" y="10490"/>
                  </a:cubicBezTo>
                  <a:cubicBezTo>
                    <a:pt x="5025" y="10728"/>
                    <a:pt x="5216" y="10906"/>
                    <a:pt x="5442" y="10906"/>
                  </a:cubicBezTo>
                  <a:cubicBezTo>
                    <a:pt x="5680" y="10906"/>
                    <a:pt x="5859" y="10704"/>
                    <a:pt x="5859" y="10490"/>
                  </a:cubicBezTo>
                  <a:cubicBezTo>
                    <a:pt x="5859" y="10311"/>
                    <a:pt x="5752" y="10156"/>
                    <a:pt x="5597" y="10097"/>
                  </a:cubicBezTo>
                  <a:lnTo>
                    <a:pt x="5597" y="9180"/>
                  </a:lnTo>
                  <a:lnTo>
                    <a:pt x="7002" y="9180"/>
                  </a:lnTo>
                  <a:lnTo>
                    <a:pt x="7002" y="10097"/>
                  </a:lnTo>
                  <a:cubicBezTo>
                    <a:pt x="6859" y="10156"/>
                    <a:pt x="6740" y="10311"/>
                    <a:pt x="6740" y="10490"/>
                  </a:cubicBezTo>
                  <a:cubicBezTo>
                    <a:pt x="6740" y="10728"/>
                    <a:pt x="6930" y="10906"/>
                    <a:pt x="7156" y="10906"/>
                  </a:cubicBezTo>
                  <a:cubicBezTo>
                    <a:pt x="7383" y="10906"/>
                    <a:pt x="7573" y="10704"/>
                    <a:pt x="7573" y="10490"/>
                  </a:cubicBezTo>
                  <a:cubicBezTo>
                    <a:pt x="7573" y="10311"/>
                    <a:pt x="7466" y="10156"/>
                    <a:pt x="7299" y="10097"/>
                  </a:cubicBezTo>
                  <a:lnTo>
                    <a:pt x="7299" y="9180"/>
                  </a:lnTo>
                  <a:lnTo>
                    <a:pt x="9002" y="9180"/>
                  </a:lnTo>
                  <a:cubicBezTo>
                    <a:pt x="9085" y="9180"/>
                    <a:pt x="9169" y="9097"/>
                    <a:pt x="9169" y="9013"/>
                  </a:cubicBezTo>
                  <a:lnTo>
                    <a:pt x="9169" y="7311"/>
                  </a:lnTo>
                  <a:lnTo>
                    <a:pt x="10085" y="7311"/>
                  </a:lnTo>
                  <a:cubicBezTo>
                    <a:pt x="10145" y="7465"/>
                    <a:pt x="10300" y="7584"/>
                    <a:pt x="10478" y="7584"/>
                  </a:cubicBezTo>
                  <a:cubicBezTo>
                    <a:pt x="10716" y="7584"/>
                    <a:pt x="10895" y="7394"/>
                    <a:pt x="10895" y="7168"/>
                  </a:cubicBezTo>
                  <a:cubicBezTo>
                    <a:pt x="10895" y="6930"/>
                    <a:pt x="10693" y="6751"/>
                    <a:pt x="10478" y="6751"/>
                  </a:cubicBezTo>
                  <a:cubicBezTo>
                    <a:pt x="10300" y="6751"/>
                    <a:pt x="10145" y="6858"/>
                    <a:pt x="10085" y="7013"/>
                  </a:cubicBezTo>
                  <a:lnTo>
                    <a:pt x="9169" y="7013"/>
                  </a:lnTo>
                  <a:lnTo>
                    <a:pt x="9240" y="5644"/>
                  </a:lnTo>
                  <a:lnTo>
                    <a:pt x="10157" y="5644"/>
                  </a:lnTo>
                  <a:cubicBezTo>
                    <a:pt x="10216" y="5798"/>
                    <a:pt x="10371" y="5918"/>
                    <a:pt x="10550" y="5918"/>
                  </a:cubicBezTo>
                  <a:cubicBezTo>
                    <a:pt x="10788" y="5918"/>
                    <a:pt x="10966" y="5727"/>
                    <a:pt x="10966" y="5501"/>
                  </a:cubicBezTo>
                  <a:cubicBezTo>
                    <a:pt x="10966" y="5263"/>
                    <a:pt x="10776" y="5084"/>
                    <a:pt x="10550" y="5084"/>
                  </a:cubicBezTo>
                  <a:cubicBezTo>
                    <a:pt x="10371" y="5084"/>
                    <a:pt x="10216" y="5191"/>
                    <a:pt x="10157" y="5346"/>
                  </a:cubicBezTo>
                  <a:lnTo>
                    <a:pt x="9240" y="5346"/>
                  </a:lnTo>
                  <a:lnTo>
                    <a:pt x="9240" y="3905"/>
                  </a:lnTo>
                  <a:lnTo>
                    <a:pt x="10157" y="3905"/>
                  </a:lnTo>
                  <a:cubicBezTo>
                    <a:pt x="10216" y="4060"/>
                    <a:pt x="10371" y="4179"/>
                    <a:pt x="10550" y="4179"/>
                  </a:cubicBezTo>
                  <a:cubicBezTo>
                    <a:pt x="10788" y="4179"/>
                    <a:pt x="10966" y="3977"/>
                    <a:pt x="10966" y="3763"/>
                  </a:cubicBezTo>
                  <a:cubicBezTo>
                    <a:pt x="10966" y="3524"/>
                    <a:pt x="10776" y="3346"/>
                    <a:pt x="10550" y="3346"/>
                  </a:cubicBezTo>
                  <a:cubicBezTo>
                    <a:pt x="10371" y="3346"/>
                    <a:pt x="10216" y="3441"/>
                    <a:pt x="10157" y="3608"/>
                  </a:cubicBezTo>
                  <a:lnTo>
                    <a:pt x="9240" y="3608"/>
                  </a:lnTo>
                  <a:lnTo>
                    <a:pt x="9240" y="1917"/>
                  </a:lnTo>
                  <a:cubicBezTo>
                    <a:pt x="9240" y="1822"/>
                    <a:pt x="9169" y="1750"/>
                    <a:pt x="9073" y="1750"/>
                  </a:cubicBezTo>
                  <a:lnTo>
                    <a:pt x="8395" y="1750"/>
                  </a:lnTo>
                  <a:cubicBezTo>
                    <a:pt x="8299" y="1750"/>
                    <a:pt x="8228" y="1822"/>
                    <a:pt x="8228" y="1917"/>
                  </a:cubicBezTo>
                  <a:cubicBezTo>
                    <a:pt x="8228" y="2000"/>
                    <a:pt x="8299" y="2072"/>
                    <a:pt x="8395" y="2072"/>
                  </a:cubicBezTo>
                  <a:lnTo>
                    <a:pt x="8930" y="2072"/>
                  </a:lnTo>
                  <a:lnTo>
                    <a:pt x="8930" y="3763"/>
                  </a:lnTo>
                  <a:lnTo>
                    <a:pt x="8930" y="5489"/>
                  </a:lnTo>
                  <a:lnTo>
                    <a:pt x="8930" y="7215"/>
                  </a:lnTo>
                  <a:lnTo>
                    <a:pt x="8930" y="8906"/>
                  </a:lnTo>
                  <a:lnTo>
                    <a:pt x="2049" y="8906"/>
                  </a:lnTo>
                  <a:lnTo>
                    <a:pt x="2049" y="7215"/>
                  </a:lnTo>
                  <a:lnTo>
                    <a:pt x="2049" y="5489"/>
                  </a:lnTo>
                  <a:lnTo>
                    <a:pt x="2049" y="3763"/>
                  </a:lnTo>
                  <a:lnTo>
                    <a:pt x="2049" y="2060"/>
                  </a:lnTo>
                  <a:lnTo>
                    <a:pt x="7752" y="2060"/>
                  </a:lnTo>
                  <a:cubicBezTo>
                    <a:pt x="7835" y="2060"/>
                    <a:pt x="7918" y="1988"/>
                    <a:pt x="7918" y="1893"/>
                  </a:cubicBezTo>
                  <a:cubicBezTo>
                    <a:pt x="7918" y="1810"/>
                    <a:pt x="7835" y="1738"/>
                    <a:pt x="7752" y="1738"/>
                  </a:cubicBezTo>
                  <a:lnTo>
                    <a:pt x="7383" y="1738"/>
                  </a:lnTo>
                  <a:lnTo>
                    <a:pt x="7383" y="810"/>
                  </a:lnTo>
                  <a:cubicBezTo>
                    <a:pt x="7526" y="750"/>
                    <a:pt x="7645" y="595"/>
                    <a:pt x="7645" y="417"/>
                  </a:cubicBezTo>
                  <a:cubicBezTo>
                    <a:pt x="7645" y="179"/>
                    <a:pt x="7454" y="0"/>
                    <a:pt x="7228" y="0"/>
                  </a:cubicBezTo>
                  <a:cubicBezTo>
                    <a:pt x="6990" y="0"/>
                    <a:pt x="6811" y="203"/>
                    <a:pt x="6811" y="417"/>
                  </a:cubicBezTo>
                  <a:cubicBezTo>
                    <a:pt x="6811" y="595"/>
                    <a:pt x="6918" y="750"/>
                    <a:pt x="7085" y="810"/>
                  </a:cubicBezTo>
                  <a:lnTo>
                    <a:pt x="7085" y="1738"/>
                  </a:lnTo>
                  <a:lnTo>
                    <a:pt x="5668" y="1738"/>
                  </a:lnTo>
                  <a:lnTo>
                    <a:pt x="5668" y="810"/>
                  </a:lnTo>
                  <a:cubicBezTo>
                    <a:pt x="5811" y="750"/>
                    <a:pt x="5930" y="595"/>
                    <a:pt x="5930" y="417"/>
                  </a:cubicBezTo>
                  <a:cubicBezTo>
                    <a:pt x="5930" y="179"/>
                    <a:pt x="5740" y="0"/>
                    <a:pt x="5513" y="0"/>
                  </a:cubicBezTo>
                  <a:cubicBezTo>
                    <a:pt x="5275" y="0"/>
                    <a:pt x="5097" y="203"/>
                    <a:pt x="5097" y="417"/>
                  </a:cubicBezTo>
                  <a:cubicBezTo>
                    <a:pt x="5097" y="595"/>
                    <a:pt x="5204" y="750"/>
                    <a:pt x="5371" y="810"/>
                  </a:cubicBezTo>
                  <a:lnTo>
                    <a:pt x="5371" y="1738"/>
                  </a:lnTo>
                  <a:lnTo>
                    <a:pt x="3954" y="1738"/>
                  </a:lnTo>
                  <a:lnTo>
                    <a:pt x="3954" y="810"/>
                  </a:lnTo>
                  <a:cubicBezTo>
                    <a:pt x="4108" y="750"/>
                    <a:pt x="4216" y="595"/>
                    <a:pt x="4216" y="417"/>
                  </a:cubicBezTo>
                  <a:cubicBezTo>
                    <a:pt x="4216" y="179"/>
                    <a:pt x="4025" y="0"/>
                    <a:pt x="3811" y="0"/>
                  </a:cubicBezTo>
                  <a:close/>
                </a:path>
              </a:pathLst>
            </a:custGeom>
            <a:solidFill>
              <a:schemeClr val="bg1"/>
            </a:solidFill>
            <a:ln w="0">
              <a:noFill/>
            </a:ln>
          </p:spPr>
          <p:style>
            <a:lnRef idx="0"/>
            <a:fillRef idx="0"/>
            <a:effectRef idx="0"/>
            <a:fontRef idx="minor"/>
          </p:style>
        </p:sp>
        <p:sp>
          <p:nvSpPr>
            <p:cNvPr id="1020" name="Google Shape;10940;p100"/>
            <p:cNvSpPr/>
            <p:nvPr/>
          </p:nvSpPr>
          <p:spPr>
            <a:xfrm>
              <a:off x="3303000" y="2811600"/>
              <a:ext cx="180720" cy="181080"/>
            </a:xfrm>
            <a:custGeom>
              <a:avLst/>
              <a:gdLst/>
              <a:ahLst/>
              <a:rect l="l" t="t" r="r" b="b"/>
              <a:pathLst>
                <a:path w="6455" h="6466">
                  <a:moveTo>
                    <a:pt x="156" y="0"/>
                  </a:moveTo>
                  <a:cubicBezTo>
                    <a:pt x="72" y="0"/>
                    <a:pt x="1" y="84"/>
                    <a:pt x="1" y="167"/>
                  </a:cubicBezTo>
                  <a:lnTo>
                    <a:pt x="1" y="4644"/>
                  </a:lnTo>
                  <a:cubicBezTo>
                    <a:pt x="1" y="4739"/>
                    <a:pt x="72" y="4811"/>
                    <a:pt x="156" y="4811"/>
                  </a:cubicBezTo>
                  <a:cubicBezTo>
                    <a:pt x="251" y="4811"/>
                    <a:pt x="322" y="4739"/>
                    <a:pt x="322" y="4644"/>
                  </a:cubicBezTo>
                  <a:lnTo>
                    <a:pt x="322" y="334"/>
                  </a:lnTo>
                  <a:lnTo>
                    <a:pt x="6133" y="334"/>
                  </a:lnTo>
                  <a:lnTo>
                    <a:pt x="6133" y="6132"/>
                  </a:lnTo>
                  <a:lnTo>
                    <a:pt x="322" y="6132"/>
                  </a:lnTo>
                  <a:lnTo>
                    <a:pt x="322" y="5287"/>
                  </a:lnTo>
                  <a:cubicBezTo>
                    <a:pt x="322" y="5203"/>
                    <a:pt x="251" y="5120"/>
                    <a:pt x="156" y="5120"/>
                  </a:cubicBezTo>
                  <a:cubicBezTo>
                    <a:pt x="72" y="5120"/>
                    <a:pt x="1" y="5203"/>
                    <a:pt x="1" y="5287"/>
                  </a:cubicBezTo>
                  <a:lnTo>
                    <a:pt x="1" y="6299"/>
                  </a:lnTo>
                  <a:cubicBezTo>
                    <a:pt x="1" y="6394"/>
                    <a:pt x="72" y="6466"/>
                    <a:pt x="156" y="6466"/>
                  </a:cubicBezTo>
                  <a:lnTo>
                    <a:pt x="6287" y="6466"/>
                  </a:lnTo>
                  <a:cubicBezTo>
                    <a:pt x="6383" y="6466"/>
                    <a:pt x="6454" y="6394"/>
                    <a:pt x="6454" y="6299"/>
                  </a:cubicBezTo>
                  <a:lnTo>
                    <a:pt x="6454" y="167"/>
                  </a:lnTo>
                  <a:cubicBezTo>
                    <a:pt x="6442" y="84"/>
                    <a:pt x="6383" y="0"/>
                    <a:pt x="6287" y="0"/>
                  </a:cubicBezTo>
                  <a:close/>
                </a:path>
              </a:pathLst>
            </a:custGeom>
            <a:solidFill>
              <a:schemeClr val="bg1"/>
            </a:solidFill>
            <a:ln w="0">
              <a:noFill/>
            </a:ln>
          </p:spPr>
          <p:style>
            <a:lnRef idx="0"/>
            <a:fillRef idx="0"/>
            <a:effectRef idx="0"/>
            <a:fontRef idx="minor"/>
          </p:style>
        </p:sp>
        <p:sp>
          <p:nvSpPr>
            <p:cNvPr id="1021" name="Google Shape;10941;p100"/>
            <p:cNvSpPr/>
            <p:nvPr/>
          </p:nvSpPr>
          <p:spPr>
            <a:xfrm>
              <a:off x="3358080" y="2866680"/>
              <a:ext cx="70560" cy="70920"/>
            </a:xfrm>
            <a:custGeom>
              <a:avLst/>
              <a:gdLst/>
              <a:ahLst/>
              <a:rect l="l" t="t" r="r" b="b"/>
              <a:pathLst>
                <a:path w="2525" h="2537">
                  <a:moveTo>
                    <a:pt x="155" y="1"/>
                  </a:moveTo>
                  <a:cubicBezTo>
                    <a:pt x="72" y="1"/>
                    <a:pt x="1" y="84"/>
                    <a:pt x="1" y="168"/>
                  </a:cubicBezTo>
                  <a:lnTo>
                    <a:pt x="1" y="2370"/>
                  </a:lnTo>
                  <a:cubicBezTo>
                    <a:pt x="1" y="2466"/>
                    <a:pt x="72" y="2537"/>
                    <a:pt x="155" y="2537"/>
                  </a:cubicBezTo>
                  <a:lnTo>
                    <a:pt x="1013" y="2537"/>
                  </a:lnTo>
                  <a:cubicBezTo>
                    <a:pt x="1096" y="2537"/>
                    <a:pt x="1167" y="2466"/>
                    <a:pt x="1167" y="2370"/>
                  </a:cubicBezTo>
                  <a:cubicBezTo>
                    <a:pt x="1167" y="2287"/>
                    <a:pt x="1096" y="2204"/>
                    <a:pt x="1013" y="2204"/>
                  </a:cubicBezTo>
                  <a:lnTo>
                    <a:pt x="322" y="2204"/>
                  </a:lnTo>
                  <a:lnTo>
                    <a:pt x="322" y="322"/>
                  </a:lnTo>
                  <a:lnTo>
                    <a:pt x="2215" y="322"/>
                  </a:lnTo>
                  <a:lnTo>
                    <a:pt x="2215" y="2204"/>
                  </a:lnTo>
                  <a:lnTo>
                    <a:pt x="1632" y="2204"/>
                  </a:lnTo>
                  <a:cubicBezTo>
                    <a:pt x="1548" y="2204"/>
                    <a:pt x="1465" y="2287"/>
                    <a:pt x="1465" y="2370"/>
                  </a:cubicBezTo>
                  <a:cubicBezTo>
                    <a:pt x="1465" y="2466"/>
                    <a:pt x="1548" y="2537"/>
                    <a:pt x="1632" y="2537"/>
                  </a:cubicBezTo>
                  <a:lnTo>
                    <a:pt x="2346" y="2537"/>
                  </a:lnTo>
                  <a:cubicBezTo>
                    <a:pt x="2441" y="2537"/>
                    <a:pt x="2513" y="2466"/>
                    <a:pt x="2513" y="2370"/>
                  </a:cubicBezTo>
                  <a:lnTo>
                    <a:pt x="2513" y="168"/>
                  </a:lnTo>
                  <a:cubicBezTo>
                    <a:pt x="2525" y="84"/>
                    <a:pt x="2453" y="1"/>
                    <a:pt x="2358" y="1"/>
                  </a:cubicBezTo>
                  <a:close/>
                </a:path>
              </a:pathLst>
            </a:custGeom>
            <a:solidFill>
              <a:schemeClr val="bg1"/>
            </a:solidFill>
            <a:ln w="0">
              <a:noFill/>
            </a:ln>
          </p:spPr>
          <p:style>
            <a:lnRef idx="0"/>
            <a:fillRef idx="0"/>
            <a:effectRef idx="0"/>
            <a:fontRef idx="minor"/>
          </p:style>
        </p:sp>
        <p:sp>
          <p:nvSpPr>
            <p:cNvPr id="1022" name="Google Shape;10942;p100"/>
            <p:cNvSpPr/>
            <p:nvPr/>
          </p:nvSpPr>
          <p:spPr>
            <a:xfrm>
              <a:off x="3325680" y="2834640"/>
              <a:ext cx="15840" cy="16200"/>
            </a:xfrm>
            <a:custGeom>
              <a:avLst/>
              <a:gdLst/>
              <a:ahLst/>
              <a:rect l="l" t="t" r="r" b="b"/>
              <a:pathLst>
                <a:path w="584" h="585">
                  <a:moveTo>
                    <a:pt x="167" y="1"/>
                  </a:moveTo>
                  <a:cubicBezTo>
                    <a:pt x="84" y="1"/>
                    <a:pt x="1" y="72"/>
                    <a:pt x="1" y="168"/>
                  </a:cubicBezTo>
                  <a:lnTo>
                    <a:pt x="1" y="418"/>
                  </a:lnTo>
                  <a:cubicBezTo>
                    <a:pt x="1" y="513"/>
                    <a:pt x="84" y="584"/>
                    <a:pt x="167" y="584"/>
                  </a:cubicBezTo>
                  <a:lnTo>
                    <a:pt x="417" y="584"/>
                  </a:lnTo>
                  <a:cubicBezTo>
                    <a:pt x="513" y="584"/>
                    <a:pt x="584" y="513"/>
                    <a:pt x="584" y="418"/>
                  </a:cubicBezTo>
                  <a:lnTo>
                    <a:pt x="584" y="168"/>
                  </a:lnTo>
                  <a:cubicBezTo>
                    <a:pt x="584" y="72"/>
                    <a:pt x="513" y="1"/>
                    <a:pt x="417" y="1"/>
                  </a:cubicBezTo>
                  <a:close/>
                </a:path>
              </a:pathLst>
            </a:custGeom>
            <a:solidFill>
              <a:schemeClr val="bg1"/>
            </a:solidFill>
            <a:ln w="0">
              <a:noFill/>
            </a:ln>
          </p:spPr>
          <p:style>
            <a:lnRef idx="0"/>
            <a:fillRef idx="0"/>
            <a:effectRef idx="0"/>
            <a:fontRef idx="minor"/>
          </p:style>
        </p:sp>
        <p:sp>
          <p:nvSpPr>
            <p:cNvPr id="1023" name="Google Shape;10943;p100"/>
            <p:cNvSpPr/>
            <p:nvPr/>
          </p:nvSpPr>
          <p:spPr>
            <a:xfrm>
              <a:off x="3349080" y="2834640"/>
              <a:ext cx="16200" cy="16200"/>
            </a:xfrm>
            <a:custGeom>
              <a:avLst/>
              <a:gdLst/>
              <a:ahLst/>
              <a:rect l="l" t="t" r="r" b="b"/>
              <a:pathLst>
                <a:path w="596" h="585">
                  <a:moveTo>
                    <a:pt x="167" y="1"/>
                  </a:moveTo>
                  <a:cubicBezTo>
                    <a:pt x="83" y="1"/>
                    <a:pt x="0" y="72"/>
                    <a:pt x="0" y="168"/>
                  </a:cubicBezTo>
                  <a:lnTo>
                    <a:pt x="0" y="418"/>
                  </a:lnTo>
                  <a:cubicBezTo>
                    <a:pt x="0" y="513"/>
                    <a:pt x="83" y="584"/>
                    <a:pt x="167" y="584"/>
                  </a:cubicBezTo>
                  <a:lnTo>
                    <a:pt x="417" y="584"/>
                  </a:lnTo>
                  <a:cubicBezTo>
                    <a:pt x="512" y="584"/>
                    <a:pt x="583" y="513"/>
                    <a:pt x="583" y="418"/>
                  </a:cubicBezTo>
                  <a:lnTo>
                    <a:pt x="583" y="168"/>
                  </a:lnTo>
                  <a:cubicBezTo>
                    <a:pt x="595" y="72"/>
                    <a:pt x="524" y="1"/>
                    <a:pt x="441" y="1"/>
                  </a:cubicBezTo>
                  <a:close/>
                </a:path>
              </a:pathLst>
            </a:custGeom>
            <a:solidFill>
              <a:schemeClr val="bg1"/>
            </a:solidFill>
            <a:ln w="0">
              <a:noFill/>
            </a:ln>
          </p:spPr>
          <p:style>
            <a:lnRef idx="0"/>
            <a:fillRef idx="0"/>
            <a:effectRef idx="0"/>
            <a:fontRef idx="minor"/>
          </p:style>
        </p:sp>
        <p:sp>
          <p:nvSpPr>
            <p:cNvPr id="1024" name="Google Shape;10944;p100"/>
            <p:cNvSpPr/>
            <p:nvPr/>
          </p:nvSpPr>
          <p:spPr>
            <a:xfrm>
              <a:off x="3373200" y="2834640"/>
              <a:ext cx="15840" cy="16200"/>
            </a:xfrm>
            <a:custGeom>
              <a:avLst/>
              <a:gdLst/>
              <a:ahLst/>
              <a:rect l="l" t="t" r="r" b="b"/>
              <a:pathLst>
                <a:path w="584" h="585">
                  <a:moveTo>
                    <a:pt x="167" y="1"/>
                  </a:moveTo>
                  <a:cubicBezTo>
                    <a:pt x="72" y="1"/>
                    <a:pt x="0" y="72"/>
                    <a:pt x="0" y="168"/>
                  </a:cubicBezTo>
                  <a:lnTo>
                    <a:pt x="0" y="418"/>
                  </a:lnTo>
                  <a:cubicBezTo>
                    <a:pt x="0" y="513"/>
                    <a:pt x="72" y="584"/>
                    <a:pt x="167" y="584"/>
                  </a:cubicBezTo>
                  <a:lnTo>
                    <a:pt x="417" y="584"/>
                  </a:lnTo>
                  <a:cubicBezTo>
                    <a:pt x="500" y="584"/>
                    <a:pt x="584" y="513"/>
                    <a:pt x="584" y="418"/>
                  </a:cubicBezTo>
                  <a:lnTo>
                    <a:pt x="584" y="168"/>
                  </a:lnTo>
                  <a:cubicBezTo>
                    <a:pt x="584" y="72"/>
                    <a:pt x="500" y="1"/>
                    <a:pt x="417" y="1"/>
                  </a:cubicBezTo>
                  <a:close/>
                </a:path>
              </a:pathLst>
            </a:custGeom>
            <a:solidFill>
              <a:schemeClr val="bg1"/>
            </a:solidFill>
            <a:ln w="0">
              <a:noFill/>
            </a:ln>
          </p:spPr>
          <p:style>
            <a:lnRef idx="0"/>
            <a:fillRef idx="0"/>
            <a:effectRef idx="0"/>
            <a:fontRef idx="minor"/>
          </p:style>
        </p:sp>
        <p:sp>
          <p:nvSpPr>
            <p:cNvPr id="1025" name="Google Shape;10945;p100"/>
            <p:cNvSpPr/>
            <p:nvPr/>
          </p:nvSpPr>
          <p:spPr>
            <a:xfrm>
              <a:off x="3396960" y="2834640"/>
              <a:ext cx="15840" cy="16200"/>
            </a:xfrm>
            <a:custGeom>
              <a:avLst/>
              <a:gdLst/>
              <a:ahLst/>
              <a:rect l="l" t="t" r="r" b="b"/>
              <a:pathLst>
                <a:path w="584" h="585">
                  <a:moveTo>
                    <a:pt x="167" y="1"/>
                  </a:moveTo>
                  <a:cubicBezTo>
                    <a:pt x="72" y="1"/>
                    <a:pt x="1" y="72"/>
                    <a:pt x="1" y="168"/>
                  </a:cubicBezTo>
                  <a:lnTo>
                    <a:pt x="1" y="418"/>
                  </a:lnTo>
                  <a:cubicBezTo>
                    <a:pt x="1" y="513"/>
                    <a:pt x="72" y="584"/>
                    <a:pt x="167" y="584"/>
                  </a:cubicBezTo>
                  <a:lnTo>
                    <a:pt x="417" y="584"/>
                  </a:lnTo>
                  <a:cubicBezTo>
                    <a:pt x="513" y="584"/>
                    <a:pt x="584" y="513"/>
                    <a:pt x="584" y="418"/>
                  </a:cubicBezTo>
                  <a:lnTo>
                    <a:pt x="584" y="168"/>
                  </a:lnTo>
                  <a:cubicBezTo>
                    <a:pt x="584" y="72"/>
                    <a:pt x="513" y="1"/>
                    <a:pt x="417" y="1"/>
                  </a:cubicBezTo>
                  <a:close/>
                </a:path>
              </a:pathLst>
            </a:custGeom>
            <a:solidFill>
              <a:schemeClr val="bg1"/>
            </a:solidFill>
            <a:ln w="0">
              <a:noFill/>
            </a:ln>
          </p:spPr>
          <p:style>
            <a:lnRef idx="0"/>
            <a:fillRef idx="0"/>
            <a:effectRef idx="0"/>
            <a:fontRef idx="minor"/>
          </p:style>
        </p:sp>
        <p:sp>
          <p:nvSpPr>
            <p:cNvPr id="1026" name="Google Shape;10946;p100"/>
            <p:cNvSpPr/>
            <p:nvPr/>
          </p:nvSpPr>
          <p:spPr>
            <a:xfrm>
              <a:off x="3420720" y="2834640"/>
              <a:ext cx="16200" cy="16200"/>
            </a:xfrm>
            <a:custGeom>
              <a:avLst/>
              <a:gdLst/>
              <a:ahLst/>
              <a:rect l="l" t="t" r="r" b="b"/>
              <a:pathLst>
                <a:path w="585" h="585">
                  <a:moveTo>
                    <a:pt x="168" y="1"/>
                  </a:moveTo>
                  <a:cubicBezTo>
                    <a:pt x="72" y="1"/>
                    <a:pt x="1" y="72"/>
                    <a:pt x="1" y="168"/>
                  </a:cubicBezTo>
                  <a:lnTo>
                    <a:pt x="1" y="418"/>
                  </a:lnTo>
                  <a:cubicBezTo>
                    <a:pt x="1" y="513"/>
                    <a:pt x="72" y="584"/>
                    <a:pt x="168" y="584"/>
                  </a:cubicBezTo>
                  <a:lnTo>
                    <a:pt x="418" y="584"/>
                  </a:lnTo>
                  <a:cubicBezTo>
                    <a:pt x="513" y="584"/>
                    <a:pt x="584" y="513"/>
                    <a:pt x="584" y="418"/>
                  </a:cubicBezTo>
                  <a:lnTo>
                    <a:pt x="584" y="168"/>
                  </a:lnTo>
                  <a:cubicBezTo>
                    <a:pt x="584" y="72"/>
                    <a:pt x="513" y="1"/>
                    <a:pt x="418" y="1"/>
                  </a:cubicBezTo>
                  <a:close/>
                </a:path>
              </a:pathLst>
            </a:custGeom>
            <a:solidFill>
              <a:schemeClr val="bg1"/>
            </a:solidFill>
            <a:ln w="0">
              <a:noFill/>
            </a:ln>
          </p:spPr>
          <p:style>
            <a:lnRef idx="0"/>
            <a:fillRef idx="0"/>
            <a:effectRef idx="0"/>
            <a:fontRef idx="minor"/>
          </p:style>
        </p:sp>
        <p:sp>
          <p:nvSpPr>
            <p:cNvPr id="1027" name="Google Shape;10947;p100"/>
            <p:cNvSpPr/>
            <p:nvPr/>
          </p:nvSpPr>
          <p:spPr>
            <a:xfrm>
              <a:off x="3444840" y="2834640"/>
              <a:ext cx="15840" cy="16200"/>
            </a:xfrm>
            <a:custGeom>
              <a:avLst/>
              <a:gdLst/>
              <a:ahLst/>
              <a:rect l="l" t="t" r="r" b="b"/>
              <a:pathLst>
                <a:path w="572" h="585">
                  <a:moveTo>
                    <a:pt x="155" y="1"/>
                  </a:moveTo>
                  <a:cubicBezTo>
                    <a:pt x="72" y="1"/>
                    <a:pt x="0" y="72"/>
                    <a:pt x="0" y="168"/>
                  </a:cubicBezTo>
                  <a:lnTo>
                    <a:pt x="0" y="418"/>
                  </a:lnTo>
                  <a:cubicBezTo>
                    <a:pt x="0" y="513"/>
                    <a:pt x="72" y="584"/>
                    <a:pt x="155" y="584"/>
                  </a:cubicBezTo>
                  <a:lnTo>
                    <a:pt x="417" y="584"/>
                  </a:lnTo>
                  <a:cubicBezTo>
                    <a:pt x="500" y="584"/>
                    <a:pt x="572" y="513"/>
                    <a:pt x="572" y="418"/>
                  </a:cubicBezTo>
                  <a:lnTo>
                    <a:pt x="572" y="168"/>
                  </a:lnTo>
                  <a:cubicBezTo>
                    <a:pt x="572" y="72"/>
                    <a:pt x="500" y="1"/>
                    <a:pt x="417" y="1"/>
                  </a:cubicBezTo>
                  <a:close/>
                </a:path>
              </a:pathLst>
            </a:custGeom>
            <a:solidFill>
              <a:schemeClr val="bg1"/>
            </a:solidFill>
            <a:ln w="0">
              <a:noFill/>
            </a:ln>
          </p:spPr>
          <p:style>
            <a:lnRef idx="0"/>
            <a:fillRef idx="0"/>
            <a:effectRef idx="0"/>
            <a:fontRef idx="minor"/>
          </p:style>
        </p:sp>
        <p:sp>
          <p:nvSpPr>
            <p:cNvPr id="1028" name="Google Shape;10948;p100"/>
            <p:cNvSpPr/>
            <p:nvPr/>
          </p:nvSpPr>
          <p:spPr>
            <a:xfrm>
              <a:off x="3325680" y="2953440"/>
              <a:ext cx="15840" cy="15840"/>
            </a:xfrm>
            <a:custGeom>
              <a:avLst/>
              <a:gdLst/>
              <a:ahLst/>
              <a:rect l="l" t="t" r="r" b="b"/>
              <a:pathLst>
                <a:path w="584" h="584">
                  <a:moveTo>
                    <a:pt x="167" y="1"/>
                  </a:moveTo>
                  <a:cubicBezTo>
                    <a:pt x="84" y="1"/>
                    <a:pt x="1" y="84"/>
                    <a:pt x="1" y="167"/>
                  </a:cubicBezTo>
                  <a:lnTo>
                    <a:pt x="1" y="417"/>
                  </a:lnTo>
                  <a:cubicBezTo>
                    <a:pt x="1" y="513"/>
                    <a:pt x="84" y="584"/>
                    <a:pt x="167" y="584"/>
                  </a:cubicBezTo>
                  <a:lnTo>
                    <a:pt x="417" y="584"/>
                  </a:lnTo>
                  <a:cubicBezTo>
                    <a:pt x="513" y="584"/>
                    <a:pt x="584" y="513"/>
                    <a:pt x="584" y="417"/>
                  </a:cubicBezTo>
                  <a:lnTo>
                    <a:pt x="584" y="167"/>
                  </a:lnTo>
                  <a:cubicBezTo>
                    <a:pt x="584" y="84"/>
                    <a:pt x="513" y="1"/>
                    <a:pt x="417" y="1"/>
                  </a:cubicBezTo>
                  <a:close/>
                </a:path>
              </a:pathLst>
            </a:custGeom>
            <a:solidFill>
              <a:schemeClr val="bg1"/>
            </a:solidFill>
            <a:ln w="0">
              <a:noFill/>
            </a:ln>
          </p:spPr>
          <p:style>
            <a:lnRef idx="0"/>
            <a:fillRef idx="0"/>
            <a:effectRef idx="0"/>
            <a:fontRef idx="minor"/>
          </p:style>
        </p:sp>
        <p:sp>
          <p:nvSpPr>
            <p:cNvPr id="1029" name="Google Shape;10949;p100"/>
            <p:cNvSpPr/>
            <p:nvPr/>
          </p:nvSpPr>
          <p:spPr>
            <a:xfrm>
              <a:off x="3349080" y="2953440"/>
              <a:ext cx="16200" cy="15840"/>
            </a:xfrm>
            <a:custGeom>
              <a:avLst/>
              <a:gdLst/>
              <a:ahLst/>
              <a:rect l="l" t="t" r="r" b="b"/>
              <a:pathLst>
                <a:path w="596" h="584">
                  <a:moveTo>
                    <a:pt x="167" y="1"/>
                  </a:moveTo>
                  <a:cubicBezTo>
                    <a:pt x="83" y="1"/>
                    <a:pt x="0" y="84"/>
                    <a:pt x="0" y="167"/>
                  </a:cubicBezTo>
                  <a:lnTo>
                    <a:pt x="0" y="417"/>
                  </a:lnTo>
                  <a:cubicBezTo>
                    <a:pt x="0" y="513"/>
                    <a:pt x="83" y="584"/>
                    <a:pt x="167" y="584"/>
                  </a:cubicBezTo>
                  <a:lnTo>
                    <a:pt x="417" y="584"/>
                  </a:lnTo>
                  <a:cubicBezTo>
                    <a:pt x="512" y="584"/>
                    <a:pt x="583" y="513"/>
                    <a:pt x="583" y="417"/>
                  </a:cubicBezTo>
                  <a:lnTo>
                    <a:pt x="583" y="167"/>
                  </a:lnTo>
                  <a:cubicBezTo>
                    <a:pt x="595" y="84"/>
                    <a:pt x="524" y="1"/>
                    <a:pt x="441" y="1"/>
                  </a:cubicBezTo>
                  <a:close/>
                </a:path>
              </a:pathLst>
            </a:custGeom>
            <a:solidFill>
              <a:schemeClr val="bg1"/>
            </a:solidFill>
            <a:ln w="0">
              <a:noFill/>
            </a:ln>
          </p:spPr>
          <p:style>
            <a:lnRef idx="0"/>
            <a:fillRef idx="0"/>
            <a:effectRef idx="0"/>
            <a:fontRef idx="minor"/>
          </p:style>
        </p:sp>
        <p:sp>
          <p:nvSpPr>
            <p:cNvPr id="1030" name="Google Shape;10950;p100"/>
            <p:cNvSpPr/>
            <p:nvPr/>
          </p:nvSpPr>
          <p:spPr>
            <a:xfrm>
              <a:off x="3373200" y="2953440"/>
              <a:ext cx="15840" cy="15840"/>
            </a:xfrm>
            <a:custGeom>
              <a:avLst/>
              <a:gdLst/>
              <a:ahLst/>
              <a:rect l="l" t="t" r="r" b="b"/>
              <a:pathLst>
                <a:path w="584" h="584">
                  <a:moveTo>
                    <a:pt x="167" y="1"/>
                  </a:moveTo>
                  <a:cubicBezTo>
                    <a:pt x="72" y="1"/>
                    <a:pt x="0" y="84"/>
                    <a:pt x="0" y="167"/>
                  </a:cubicBezTo>
                  <a:lnTo>
                    <a:pt x="0" y="417"/>
                  </a:lnTo>
                  <a:cubicBezTo>
                    <a:pt x="0" y="513"/>
                    <a:pt x="72" y="584"/>
                    <a:pt x="167" y="584"/>
                  </a:cubicBezTo>
                  <a:lnTo>
                    <a:pt x="417" y="584"/>
                  </a:lnTo>
                  <a:cubicBezTo>
                    <a:pt x="500" y="584"/>
                    <a:pt x="584" y="513"/>
                    <a:pt x="584" y="417"/>
                  </a:cubicBezTo>
                  <a:lnTo>
                    <a:pt x="584" y="167"/>
                  </a:lnTo>
                  <a:cubicBezTo>
                    <a:pt x="584" y="84"/>
                    <a:pt x="500" y="1"/>
                    <a:pt x="417" y="1"/>
                  </a:cubicBezTo>
                  <a:close/>
                </a:path>
              </a:pathLst>
            </a:custGeom>
            <a:solidFill>
              <a:schemeClr val="bg1"/>
            </a:solidFill>
            <a:ln w="0">
              <a:noFill/>
            </a:ln>
          </p:spPr>
          <p:style>
            <a:lnRef idx="0"/>
            <a:fillRef idx="0"/>
            <a:effectRef idx="0"/>
            <a:fontRef idx="minor"/>
          </p:style>
        </p:sp>
        <p:sp>
          <p:nvSpPr>
            <p:cNvPr id="1031" name="Google Shape;10951;p100"/>
            <p:cNvSpPr/>
            <p:nvPr/>
          </p:nvSpPr>
          <p:spPr>
            <a:xfrm>
              <a:off x="3396960" y="2953440"/>
              <a:ext cx="15840" cy="15840"/>
            </a:xfrm>
            <a:custGeom>
              <a:avLst/>
              <a:gdLst/>
              <a:ahLst/>
              <a:rect l="l" t="t" r="r" b="b"/>
              <a:pathLst>
                <a:path w="584" h="584">
                  <a:moveTo>
                    <a:pt x="167" y="1"/>
                  </a:moveTo>
                  <a:cubicBezTo>
                    <a:pt x="72" y="1"/>
                    <a:pt x="1" y="84"/>
                    <a:pt x="1" y="167"/>
                  </a:cubicBezTo>
                  <a:lnTo>
                    <a:pt x="1" y="417"/>
                  </a:lnTo>
                  <a:cubicBezTo>
                    <a:pt x="1" y="513"/>
                    <a:pt x="72" y="584"/>
                    <a:pt x="167" y="584"/>
                  </a:cubicBezTo>
                  <a:lnTo>
                    <a:pt x="417" y="584"/>
                  </a:lnTo>
                  <a:cubicBezTo>
                    <a:pt x="513" y="584"/>
                    <a:pt x="584" y="513"/>
                    <a:pt x="584" y="417"/>
                  </a:cubicBezTo>
                  <a:lnTo>
                    <a:pt x="584" y="167"/>
                  </a:lnTo>
                  <a:cubicBezTo>
                    <a:pt x="584" y="84"/>
                    <a:pt x="513" y="1"/>
                    <a:pt x="417" y="1"/>
                  </a:cubicBezTo>
                  <a:close/>
                </a:path>
              </a:pathLst>
            </a:custGeom>
            <a:solidFill>
              <a:schemeClr val="bg1"/>
            </a:solidFill>
            <a:ln w="0">
              <a:noFill/>
            </a:ln>
          </p:spPr>
          <p:style>
            <a:lnRef idx="0"/>
            <a:fillRef idx="0"/>
            <a:effectRef idx="0"/>
            <a:fontRef idx="minor"/>
          </p:style>
        </p:sp>
        <p:sp>
          <p:nvSpPr>
            <p:cNvPr id="1032" name="Google Shape;10952;p100"/>
            <p:cNvSpPr/>
            <p:nvPr/>
          </p:nvSpPr>
          <p:spPr>
            <a:xfrm>
              <a:off x="3420720" y="2953440"/>
              <a:ext cx="16200" cy="15840"/>
            </a:xfrm>
            <a:custGeom>
              <a:avLst/>
              <a:gdLst/>
              <a:ahLst/>
              <a:rect l="l" t="t" r="r" b="b"/>
              <a:pathLst>
                <a:path w="585" h="584">
                  <a:moveTo>
                    <a:pt x="168" y="1"/>
                  </a:moveTo>
                  <a:cubicBezTo>
                    <a:pt x="72" y="1"/>
                    <a:pt x="1" y="84"/>
                    <a:pt x="1" y="167"/>
                  </a:cubicBezTo>
                  <a:lnTo>
                    <a:pt x="1" y="417"/>
                  </a:lnTo>
                  <a:cubicBezTo>
                    <a:pt x="1" y="513"/>
                    <a:pt x="72" y="584"/>
                    <a:pt x="168" y="584"/>
                  </a:cubicBezTo>
                  <a:lnTo>
                    <a:pt x="418" y="584"/>
                  </a:lnTo>
                  <a:cubicBezTo>
                    <a:pt x="513" y="584"/>
                    <a:pt x="584" y="513"/>
                    <a:pt x="584" y="417"/>
                  </a:cubicBezTo>
                  <a:lnTo>
                    <a:pt x="584" y="167"/>
                  </a:lnTo>
                  <a:cubicBezTo>
                    <a:pt x="584" y="84"/>
                    <a:pt x="513" y="1"/>
                    <a:pt x="418" y="1"/>
                  </a:cubicBezTo>
                  <a:close/>
                </a:path>
              </a:pathLst>
            </a:custGeom>
            <a:solidFill>
              <a:schemeClr val="bg1"/>
            </a:solidFill>
            <a:ln w="0">
              <a:noFill/>
            </a:ln>
          </p:spPr>
          <p:style>
            <a:lnRef idx="0"/>
            <a:fillRef idx="0"/>
            <a:effectRef idx="0"/>
            <a:fontRef idx="minor"/>
          </p:style>
        </p:sp>
        <p:sp>
          <p:nvSpPr>
            <p:cNvPr id="1033" name="Google Shape;10953;p100"/>
            <p:cNvSpPr/>
            <p:nvPr/>
          </p:nvSpPr>
          <p:spPr>
            <a:xfrm>
              <a:off x="3444840" y="2953440"/>
              <a:ext cx="15840" cy="15840"/>
            </a:xfrm>
            <a:custGeom>
              <a:avLst/>
              <a:gdLst/>
              <a:ahLst/>
              <a:rect l="l" t="t" r="r" b="b"/>
              <a:pathLst>
                <a:path w="572" h="584">
                  <a:moveTo>
                    <a:pt x="155" y="1"/>
                  </a:moveTo>
                  <a:cubicBezTo>
                    <a:pt x="72" y="1"/>
                    <a:pt x="0" y="84"/>
                    <a:pt x="0" y="167"/>
                  </a:cubicBezTo>
                  <a:lnTo>
                    <a:pt x="0" y="417"/>
                  </a:lnTo>
                  <a:cubicBezTo>
                    <a:pt x="0" y="513"/>
                    <a:pt x="72" y="584"/>
                    <a:pt x="155" y="584"/>
                  </a:cubicBezTo>
                  <a:lnTo>
                    <a:pt x="417" y="584"/>
                  </a:lnTo>
                  <a:cubicBezTo>
                    <a:pt x="500" y="584"/>
                    <a:pt x="572" y="513"/>
                    <a:pt x="572" y="417"/>
                  </a:cubicBezTo>
                  <a:lnTo>
                    <a:pt x="572" y="167"/>
                  </a:lnTo>
                  <a:cubicBezTo>
                    <a:pt x="572" y="84"/>
                    <a:pt x="500" y="1"/>
                    <a:pt x="417" y="1"/>
                  </a:cubicBezTo>
                  <a:close/>
                </a:path>
              </a:pathLst>
            </a:custGeom>
            <a:solidFill>
              <a:schemeClr val="bg1"/>
            </a:solidFill>
            <a:ln w="0">
              <a:noFill/>
            </a:ln>
          </p:spPr>
          <p:style>
            <a:lnRef idx="0"/>
            <a:fillRef idx="0"/>
            <a:effectRef idx="0"/>
            <a:fontRef idx="minor"/>
          </p:style>
        </p:sp>
        <p:sp>
          <p:nvSpPr>
            <p:cNvPr id="1034" name="Google Shape;10954;p100"/>
            <p:cNvSpPr/>
            <p:nvPr/>
          </p:nvSpPr>
          <p:spPr>
            <a:xfrm>
              <a:off x="3325680" y="2858040"/>
              <a:ext cx="15840" cy="15840"/>
            </a:xfrm>
            <a:custGeom>
              <a:avLst/>
              <a:gdLst/>
              <a:ahLst/>
              <a:rect l="l" t="t" r="r" b="b"/>
              <a:pathLst>
                <a:path w="584" h="584">
                  <a:moveTo>
                    <a:pt x="167" y="0"/>
                  </a:moveTo>
                  <a:cubicBezTo>
                    <a:pt x="84" y="0"/>
                    <a:pt x="1" y="84"/>
                    <a:pt x="1" y="167"/>
                  </a:cubicBezTo>
                  <a:lnTo>
                    <a:pt x="1" y="417"/>
                  </a:lnTo>
                  <a:cubicBezTo>
                    <a:pt x="1" y="512"/>
                    <a:pt x="84" y="584"/>
                    <a:pt x="167" y="584"/>
                  </a:cubicBezTo>
                  <a:lnTo>
                    <a:pt x="417" y="584"/>
                  </a:lnTo>
                  <a:cubicBezTo>
                    <a:pt x="513" y="584"/>
                    <a:pt x="584" y="512"/>
                    <a:pt x="584" y="417"/>
                  </a:cubicBezTo>
                  <a:lnTo>
                    <a:pt x="584" y="167"/>
                  </a:lnTo>
                  <a:cubicBezTo>
                    <a:pt x="584" y="84"/>
                    <a:pt x="513" y="0"/>
                    <a:pt x="417" y="0"/>
                  </a:cubicBezTo>
                  <a:close/>
                </a:path>
              </a:pathLst>
            </a:custGeom>
            <a:solidFill>
              <a:schemeClr val="bg1"/>
            </a:solidFill>
            <a:ln w="0">
              <a:noFill/>
            </a:ln>
          </p:spPr>
          <p:style>
            <a:lnRef idx="0"/>
            <a:fillRef idx="0"/>
            <a:effectRef idx="0"/>
            <a:fontRef idx="minor"/>
          </p:style>
        </p:sp>
        <p:sp>
          <p:nvSpPr>
            <p:cNvPr id="1035" name="Google Shape;10955;p100"/>
            <p:cNvSpPr/>
            <p:nvPr/>
          </p:nvSpPr>
          <p:spPr>
            <a:xfrm>
              <a:off x="3325680" y="2882160"/>
              <a:ext cx="15840" cy="15840"/>
            </a:xfrm>
            <a:custGeom>
              <a:avLst/>
              <a:gdLst/>
              <a:ahLst/>
              <a:rect l="l" t="t" r="r" b="b"/>
              <a:pathLst>
                <a:path w="584" h="573">
                  <a:moveTo>
                    <a:pt x="167" y="1"/>
                  </a:moveTo>
                  <a:cubicBezTo>
                    <a:pt x="84" y="1"/>
                    <a:pt x="1" y="72"/>
                    <a:pt x="1" y="155"/>
                  </a:cubicBezTo>
                  <a:lnTo>
                    <a:pt x="1" y="417"/>
                  </a:lnTo>
                  <a:cubicBezTo>
                    <a:pt x="1" y="501"/>
                    <a:pt x="84" y="572"/>
                    <a:pt x="167" y="572"/>
                  </a:cubicBezTo>
                  <a:lnTo>
                    <a:pt x="417" y="572"/>
                  </a:lnTo>
                  <a:cubicBezTo>
                    <a:pt x="513" y="572"/>
                    <a:pt x="584" y="501"/>
                    <a:pt x="584" y="417"/>
                  </a:cubicBezTo>
                  <a:lnTo>
                    <a:pt x="584" y="155"/>
                  </a:lnTo>
                  <a:cubicBezTo>
                    <a:pt x="584" y="72"/>
                    <a:pt x="513" y="1"/>
                    <a:pt x="417" y="1"/>
                  </a:cubicBezTo>
                  <a:close/>
                </a:path>
              </a:pathLst>
            </a:custGeom>
            <a:solidFill>
              <a:schemeClr val="bg1"/>
            </a:solidFill>
            <a:ln w="0">
              <a:noFill/>
            </a:ln>
          </p:spPr>
          <p:style>
            <a:lnRef idx="0"/>
            <a:fillRef idx="0"/>
            <a:effectRef idx="0"/>
            <a:fontRef idx="minor"/>
          </p:style>
        </p:sp>
        <p:sp>
          <p:nvSpPr>
            <p:cNvPr id="1036" name="Google Shape;10956;p100"/>
            <p:cNvSpPr/>
            <p:nvPr/>
          </p:nvSpPr>
          <p:spPr>
            <a:xfrm>
              <a:off x="3325680" y="2905920"/>
              <a:ext cx="15840" cy="16200"/>
            </a:xfrm>
            <a:custGeom>
              <a:avLst/>
              <a:gdLst/>
              <a:ahLst/>
              <a:rect l="l" t="t" r="r" b="b"/>
              <a:pathLst>
                <a:path w="584" h="585">
                  <a:moveTo>
                    <a:pt x="167" y="1"/>
                  </a:moveTo>
                  <a:cubicBezTo>
                    <a:pt x="84" y="1"/>
                    <a:pt x="1" y="72"/>
                    <a:pt x="1" y="168"/>
                  </a:cubicBezTo>
                  <a:lnTo>
                    <a:pt x="1" y="418"/>
                  </a:lnTo>
                  <a:cubicBezTo>
                    <a:pt x="1" y="501"/>
                    <a:pt x="84" y="584"/>
                    <a:pt x="167" y="584"/>
                  </a:cubicBezTo>
                  <a:lnTo>
                    <a:pt x="417" y="584"/>
                  </a:lnTo>
                  <a:cubicBezTo>
                    <a:pt x="513" y="584"/>
                    <a:pt x="584" y="501"/>
                    <a:pt x="584" y="418"/>
                  </a:cubicBezTo>
                  <a:lnTo>
                    <a:pt x="584" y="168"/>
                  </a:lnTo>
                  <a:cubicBezTo>
                    <a:pt x="584" y="72"/>
                    <a:pt x="513" y="1"/>
                    <a:pt x="417" y="1"/>
                  </a:cubicBezTo>
                  <a:close/>
                </a:path>
              </a:pathLst>
            </a:custGeom>
            <a:solidFill>
              <a:schemeClr val="bg1"/>
            </a:solidFill>
            <a:ln w="0">
              <a:noFill/>
            </a:ln>
          </p:spPr>
          <p:style>
            <a:lnRef idx="0"/>
            <a:fillRef idx="0"/>
            <a:effectRef idx="0"/>
            <a:fontRef idx="minor"/>
          </p:style>
        </p:sp>
        <p:sp>
          <p:nvSpPr>
            <p:cNvPr id="1037" name="Google Shape;10957;p100"/>
            <p:cNvSpPr/>
            <p:nvPr/>
          </p:nvSpPr>
          <p:spPr>
            <a:xfrm>
              <a:off x="3325680" y="2929680"/>
              <a:ext cx="15840" cy="15840"/>
            </a:xfrm>
            <a:custGeom>
              <a:avLst/>
              <a:gdLst/>
              <a:ahLst/>
              <a:rect l="l" t="t" r="r" b="b"/>
              <a:pathLst>
                <a:path w="584" h="584">
                  <a:moveTo>
                    <a:pt x="167" y="0"/>
                  </a:moveTo>
                  <a:cubicBezTo>
                    <a:pt x="84" y="0"/>
                    <a:pt x="1" y="72"/>
                    <a:pt x="1" y="167"/>
                  </a:cubicBezTo>
                  <a:lnTo>
                    <a:pt x="1" y="417"/>
                  </a:lnTo>
                  <a:cubicBezTo>
                    <a:pt x="1" y="512"/>
                    <a:pt x="84" y="584"/>
                    <a:pt x="167" y="584"/>
                  </a:cubicBezTo>
                  <a:lnTo>
                    <a:pt x="417" y="584"/>
                  </a:lnTo>
                  <a:cubicBezTo>
                    <a:pt x="513" y="584"/>
                    <a:pt x="584" y="512"/>
                    <a:pt x="584" y="417"/>
                  </a:cubicBezTo>
                  <a:lnTo>
                    <a:pt x="584" y="167"/>
                  </a:lnTo>
                  <a:cubicBezTo>
                    <a:pt x="584" y="72"/>
                    <a:pt x="513" y="0"/>
                    <a:pt x="417" y="0"/>
                  </a:cubicBezTo>
                  <a:close/>
                </a:path>
              </a:pathLst>
            </a:custGeom>
            <a:solidFill>
              <a:schemeClr val="bg1"/>
            </a:solidFill>
            <a:ln w="0">
              <a:noFill/>
            </a:ln>
          </p:spPr>
          <p:style>
            <a:lnRef idx="0"/>
            <a:fillRef idx="0"/>
            <a:effectRef idx="0"/>
            <a:fontRef idx="minor"/>
          </p:style>
        </p:sp>
        <p:sp>
          <p:nvSpPr>
            <p:cNvPr id="1038" name="Google Shape;10958;p100"/>
            <p:cNvSpPr/>
            <p:nvPr/>
          </p:nvSpPr>
          <p:spPr>
            <a:xfrm>
              <a:off x="3444840" y="2858040"/>
              <a:ext cx="15840" cy="15840"/>
            </a:xfrm>
            <a:custGeom>
              <a:avLst/>
              <a:gdLst/>
              <a:ahLst/>
              <a:rect l="l" t="t" r="r" b="b"/>
              <a:pathLst>
                <a:path w="572" h="584">
                  <a:moveTo>
                    <a:pt x="155" y="0"/>
                  </a:moveTo>
                  <a:cubicBezTo>
                    <a:pt x="72" y="0"/>
                    <a:pt x="0" y="84"/>
                    <a:pt x="0" y="167"/>
                  </a:cubicBezTo>
                  <a:lnTo>
                    <a:pt x="0" y="417"/>
                  </a:lnTo>
                  <a:cubicBezTo>
                    <a:pt x="0" y="512"/>
                    <a:pt x="72" y="584"/>
                    <a:pt x="155" y="584"/>
                  </a:cubicBezTo>
                  <a:lnTo>
                    <a:pt x="417" y="584"/>
                  </a:lnTo>
                  <a:cubicBezTo>
                    <a:pt x="500" y="584"/>
                    <a:pt x="572" y="512"/>
                    <a:pt x="572" y="417"/>
                  </a:cubicBezTo>
                  <a:lnTo>
                    <a:pt x="572" y="167"/>
                  </a:lnTo>
                  <a:cubicBezTo>
                    <a:pt x="572" y="84"/>
                    <a:pt x="500" y="0"/>
                    <a:pt x="417" y="0"/>
                  </a:cubicBezTo>
                  <a:close/>
                </a:path>
              </a:pathLst>
            </a:custGeom>
            <a:solidFill>
              <a:schemeClr val="bg1"/>
            </a:solidFill>
            <a:ln w="0">
              <a:noFill/>
            </a:ln>
          </p:spPr>
          <p:style>
            <a:lnRef idx="0"/>
            <a:fillRef idx="0"/>
            <a:effectRef idx="0"/>
            <a:fontRef idx="minor"/>
          </p:style>
        </p:sp>
        <p:sp>
          <p:nvSpPr>
            <p:cNvPr id="1039" name="Google Shape;10959;p100"/>
            <p:cNvSpPr/>
            <p:nvPr/>
          </p:nvSpPr>
          <p:spPr>
            <a:xfrm>
              <a:off x="3444840" y="2882160"/>
              <a:ext cx="15840" cy="15840"/>
            </a:xfrm>
            <a:custGeom>
              <a:avLst/>
              <a:gdLst/>
              <a:ahLst/>
              <a:rect l="l" t="t" r="r" b="b"/>
              <a:pathLst>
                <a:path w="572" h="573">
                  <a:moveTo>
                    <a:pt x="155" y="1"/>
                  </a:moveTo>
                  <a:cubicBezTo>
                    <a:pt x="72" y="1"/>
                    <a:pt x="0" y="72"/>
                    <a:pt x="0" y="155"/>
                  </a:cubicBezTo>
                  <a:lnTo>
                    <a:pt x="0" y="417"/>
                  </a:lnTo>
                  <a:cubicBezTo>
                    <a:pt x="0" y="501"/>
                    <a:pt x="72" y="572"/>
                    <a:pt x="155" y="572"/>
                  </a:cubicBezTo>
                  <a:lnTo>
                    <a:pt x="417" y="572"/>
                  </a:lnTo>
                  <a:cubicBezTo>
                    <a:pt x="500" y="572"/>
                    <a:pt x="572" y="501"/>
                    <a:pt x="572" y="417"/>
                  </a:cubicBezTo>
                  <a:lnTo>
                    <a:pt x="572" y="155"/>
                  </a:lnTo>
                  <a:cubicBezTo>
                    <a:pt x="572" y="72"/>
                    <a:pt x="500" y="1"/>
                    <a:pt x="417" y="1"/>
                  </a:cubicBezTo>
                  <a:close/>
                </a:path>
              </a:pathLst>
            </a:custGeom>
            <a:solidFill>
              <a:schemeClr val="bg1"/>
            </a:solidFill>
            <a:ln w="0">
              <a:noFill/>
            </a:ln>
          </p:spPr>
          <p:style>
            <a:lnRef idx="0"/>
            <a:fillRef idx="0"/>
            <a:effectRef idx="0"/>
            <a:fontRef idx="minor"/>
          </p:style>
        </p:sp>
        <p:sp>
          <p:nvSpPr>
            <p:cNvPr id="1040" name="Google Shape;10960;p100"/>
            <p:cNvSpPr/>
            <p:nvPr/>
          </p:nvSpPr>
          <p:spPr>
            <a:xfrm>
              <a:off x="3444840" y="2905920"/>
              <a:ext cx="15840" cy="16200"/>
            </a:xfrm>
            <a:custGeom>
              <a:avLst/>
              <a:gdLst/>
              <a:ahLst/>
              <a:rect l="l" t="t" r="r" b="b"/>
              <a:pathLst>
                <a:path w="572" h="585">
                  <a:moveTo>
                    <a:pt x="155" y="1"/>
                  </a:moveTo>
                  <a:cubicBezTo>
                    <a:pt x="72" y="1"/>
                    <a:pt x="0" y="72"/>
                    <a:pt x="0" y="168"/>
                  </a:cubicBezTo>
                  <a:lnTo>
                    <a:pt x="0" y="418"/>
                  </a:lnTo>
                  <a:cubicBezTo>
                    <a:pt x="0" y="501"/>
                    <a:pt x="72" y="584"/>
                    <a:pt x="155" y="584"/>
                  </a:cubicBezTo>
                  <a:lnTo>
                    <a:pt x="417" y="584"/>
                  </a:lnTo>
                  <a:cubicBezTo>
                    <a:pt x="500" y="584"/>
                    <a:pt x="572" y="501"/>
                    <a:pt x="572" y="418"/>
                  </a:cubicBezTo>
                  <a:lnTo>
                    <a:pt x="572" y="168"/>
                  </a:lnTo>
                  <a:cubicBezTo>
                    <a:pt x="572" y="72"/>
                    <a:pt x="500" y="1"/>
                    <a:pt x="417" y="1"/>
                  </a:cubicBezTo>
                  <a:close/>
                </a:path>
              </a:pathLst>
            </a:custGeom>
            <a:solidFill>
              <a:schemeClr val="bg1"/>
            </a:solidFill>
            <a:ln w="0">
              <a:noFill/>
            </a:ln>
          </p:spPr>
          <p:style>
            <a:lnRef idx="0"/>
            <a:fillRef idx="0"/>
            <a:effectRef idx="0"/>
            <a:fontRef idx="minor"/>
          </p:style>
        </p:sp>
        <p:sp>
          <p:nvSpPr>
            <p:cNvPr id="1041" name="Google Shape;10961;p100"/>
            <p:cNvSpPr/>
            <p:nvPr/>
          </p:nvSpPr>
          <p:spPr>
            <a:xfrm>
              <a:off x="3444840" y="2929680"/>
              <a:ext cx="15840" cy="15840"/>
            </a:xfrm>
            <a:custGeom>
              <a:avLst/>
              <a:gdLst/>
              <a:ahLst/>
              <a:rect l="l" t="t" r="r" b="b"/>
              <a:pathLst>
                <a:path w="572" h="584">
                  <a:moveTo>
                    <a:pt x="155" y="0"/>
                  </a:moveTo>
                  <a:cubicBezTo>
                    <a:pt x="72" y="0"/>
                    <a:pt x="0" y="72"/>
                    <a:pt x="0" y="167"/>
                  </a:cubicBezTo>
                  <a:lnTo>
                    <a:pt x="0" y="417"/>
                  </a:lnTo>
                  <a:cubicBezTo>
                    <a:pt x="0" y="512"/>
                    <a:pt x="72" y="584"/>
                    <a:pt x="155" y="584"/>
                  </a:cubicBezTo>
                  <a:lnTo>
                    <a:pt x="417" y="584"/>
                  </a:lnTo>
                  <a:cubicBezTo>
                    <a:pt x="500" y="584"/>
                    <a:pt x="572" y="512"/>
                    <a:pt x="572" y="417"/>
                  </a:cubicBezTo>
                  <a:lnTo>
                    <a:pt x="572" y="167"/>
                  </a:lnTo>
                  <a:cubicBezTo>
                    <a:pt x="572" y="72"/>
                    <a:pt x="500" y="0"/>
                    <a:pt x="417" y="0"/>
                  </a:cubicBezTo>
                  <a:close/>
                </a:path>
              </a:pathLst>
            </a:custGeom>
            <a:solidFill>
              <a:schemeClr val="bg1"/>
            </a:solidFill>
            <a:ln w="0">
              <a:noFill/>
            </a:ln>
          </p:spPr>
          <p:style>
            <a:lnRef idx="0"/>
            <a:fillRef idx="0"/>
            <a:effectRef idx="0"/>
            <a:fontRef idx="minor"/>
          </p:style>
        </p:sp>
      </p:grpSp>
      <p:sp>
        <p:nvSpPr>
          <p:cNvPr id="1042" name="Rectangle 91"/>
          <p:cNvSpPr/>
          <p:nvPr/>
        </p:nvSpPr>
        <p:spPr>
          <a:xfrm>
            <a:off x="1006560" y="3576600"/>
            <a:ext cx="2039400" cy="438120"/>
          </a:xfrm>
          <a:prstGeom prst="rect">
            <a:avLst/>
          </a:prstGeom>
          <a:noFill/>
          <a:ln w="0">
            <a:noFill/>
          </a:ln>
        </p:spPr>
        <p:style>
          <a:lnRef idx="0"/>
          <a:fillRef idx="0"/>
          <a:effectRef idx="0"/>
          <a:fontRef idx="minor"/>
        </p:style>
        <p:txBody>
          <a:bodyPr lIns="68760" rIns="68760" tIns="34200" bIns="34200" anchor="ctr">
            <a:noAutofit/>
          </a:bodyPr>
          <a:p>
            <a:pPr algn="ctr">
              <a:lnSpc>
                <a:spcPct val="100000"/>
              </a:lnSpc>
              <a:buNone/>
            </a:pPr>
            <a:r>
              <a:rPr b="1" lang="en-US" sz="1400" spc="-114" strike="noStrike">
                <a:solidFill>
                  <a:srgbClr val="ffffff"/>
                </a:solidFill>
                <a:latin typeface="Montserrat"/>
                <a:ea typeface="Roboto Light"/>
              </a:rPr>
              <a:t>€ </a:t>
            </a:r>
            <a:r>
              <a:rPr b="1" lang="en-US" sz="1400" spc="-114" strike="noStrike">
                <a:solidFill>
                  <a:srgbClr val="ffffff"/>
                </a:solidFill>
                <a:latin typeface="Montserrat"/>
                <a:ea typeface="Roboto Light"/>
              </a:rPr>
              <a:t>3.8 Bn</a:t>
            </a:r>
            <a:endParaRPr b="0" lang="en-US" sz="1400" spc="-1" strike="noStrike">
              <a:latin typeface="Arial"/>
            </a:endParaRPr>
          </a:p>
          <a:p>
            <a:pPr algn="ctr">
              <a:lnSpc>
                <a:spcPct val="100000"/>
              </a:lnSpc>
              <a:buNone/>
            </a:pPr>
            <a:r>
              <a:rPr b="0" lang="en-US" sz="1400" spc="-1" strike="noStrike">
                <a:solidFill>
                  <a:srgbClr val="ffffff"/>
                </a:solidFill>
                <a:latin typeface="Montserrat"/>
                <a:ea typeface="Roboto Light"/>
              </a:rPr>
              <a:t>RECETTES DE VENTE</a:t>
            </a:r>
            <a:endParaRPr b="0" lang="en-US" sz="1400" spc="-1" strike="noStrike">
              <a:latin typeface="Arial"/>
            </a:endParaRPr>
          </a:p>
        </p:txBody>
      </p:sp>
      <p:sp>
        <p:nvSpPr>
          <p:cNvPr id="1043" name="Oval 93"/>
          <p:cNvSpPr/>
          <p:nvPr/>
        </p:nvSpPr>
        <p:spPr>
          <a:xfrm>
            <a:off x="3128040" y="3473280"/>
            <a:ext cx="496080" cy="496080"/>
          </a:xfrm>
          <a:prstGeom prst="ellipse">
            <a:avLst/>
          </a:prstGeom>
          <a:noFill/>
          <a:ln w="28575">
            <a:solidFill>
              <a:srgbClr val="5b9bd5"/>
            </a:solidFill>
          </a:ln>
        </p:spPr>
        <p:style>
          <a:lnRef idx="2">
            <a:schemeClr val="accent1">
              <a:shade val="50000"/>
            </a:schemeClr>
          </a:lnRef>
          <a:fillRef idx="1">
            <a:schemeClr val="accent1"/>
          </a:fillRef>
          <a:effectRef idx="0">
            <a:schemeClr val="accent1"/>
          </a:effectRef>
          <a:fontRef idx="minor"/>
        </p:style>
      </p:sp>
      <p:grpSp>
        <p:nvGrpSpPr>
          <p:cNvPr id="1044" name="Group 94"/>
          <p:cNvGrpSpPr/>
          <p:nvPr/>
        </p:nvGrpSpPr>
        <p:grpSpPr>
          <a:xfrm>
            <a:off x="6360480" y="1595160"/>
            <a:ext cx="2502000" cy="2831400"/>
            <a:chOff x="6360480" y="1595160"/>
            <a:chExt cx="2502000" cy="2831400"/>
          </a:xfrm>
        </p:grpSpPr>
        <p:sp>
          <p:nvSpPr>
            <p:cNvPr id="1045" name="Freeform 42"/>
            <p:cNvSpPr/>
            <p:nvPr/>
          </p:nvSpPr>
          <p:spPr>
            <a:xfrm flipV="1">
              <a:off x="6370560" y="1594800"/>
              <a:ext cx="2491920" cy="2831400"/>
            </a:xfrm>
            <a:custGeom>
              <a:avLst/>
              <a:gdLst/>
              <a:ahLst/>
              <a:rect l="l" t="t" r="r" b="b"/>
              <a:pathLst>
                <a:path w="2923297" h="4294898">
                  <a:moveTo>
                    <a:pt x="0" y="4294898"/>
                  </a:moveTo>
                  <a:lnTo>
                    <a:pt x="328479" y="4294898"/>
                  </a:lnTo>
                  <a:lnTo>
                    <a:pt x="2923297" y="4294898"/>
                  </a:lnTo>
                  <a:lnTo>
                    <a:pt x="2923297" y="858980"/>
                  </a:lnTo>
                  <a:lnTo>
                    <a:pt x="2923297" y="482600"/>
                  </a:lnTo>
                  <a:lnTo>
                    <a:pt x="2282846" y="670790"/>
                  </a:lnTo>
                  <a:lnTo>
                    <a:pt x="0" y="0"/>
                  </a:lnTo>
                  <a:close/>
                </a:path>
              </a:pathLst>
            </a:custGeom>
            <a:solidFill>
              <a:srgbClr val="2278bb"/>
            </a:solidFill>
            <a:ln w="12700">
              <a:noFill/>
            </a:ln>
          </p:spPr>
          <p:style>
            <a:lnRef idx="0"/>
            <a:fillRef idx="0"/>
            <a:effectRef idx="0"/>
            <a:fontRef idx="minor"/>
          </p:style>
        </p:sp>
        <p:sp>
          <p:nvSpPr>
            <p:cNvPr id="1046" name="TextBox 99"/>
            <p:cNvSpPr/>
            <p:nvPr/>
          </p:nvSpPr>
          <p:spPr>
            <a:xfrm>
              <a:off x="6360480" y="1712880"/>
              <a:ext cx="2491920" cy="17953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fr-FR" sz="1400" spc="-1" strike="noStrike">
                  <a:solidFill>
                    <a:srgbClr val="ffffff"/>
                  </a:solidFill>
                  <a:latin typeface="Montserrat"/>
                  <a:ea typeface="Arial"/>
                </a:rPr>
                <a:t>Le secteur de l'électronique et de l'électrotechnique, représenté par les machines électriques, en tant que groupe de produits, a réalisé les progrès les plus significatifs dans les exportations du pays.</a:t>
              </a:r>
              <a:endParaRPr b="0" lang="en-US" sz="1400" spc="-1" strike="noStrike">
                <a:latin typeface="Arial"/>
              </a:endParaRPr>
            </a:p>
          </p:txBody>
        </p:sp>
      </p:grpSp>
      <p:sp>
        <p:nvSpPr>
          <p:cNvPr id="1047" name="Freeform 14"/>
          <p:cNvSpPr/>
          <p:nvPr/>
        </p:nvSpPr>
        <p:spPr>
          <a:xfrm>
            <a:off x="7173360" y="1013760"/>
            <a:ext cx="727560" cy="727560"/>
          </a:xfrm>
          <a:custGeom>
            <a:avLst/>
            <a:gdLst/>
            <a:ahLst/>
            <a:rect l="l" t="t" r="r" b="b"/>
            <a:pathLst>
              <a:path w="304" h="304">
                <a:moveTo>
                  <a:pt x="260" y="44"/>
                </a:moveTo>
                <a:cubicBezTo>
                  <a:pt x="289" y="74"/>
                  <a:pt x="304" y="110"/>
                  <a:pt x="304" y="152"/>
                </a:cubicBezTo>
                <a:cubicBezTo>
                  <a:pt x="304" y="194"/>
                  <a:pt x="289" y="230"/>
                  <a:pt x="260" y="259"/>
                </a:cubicBezTo>
                <a:cubicBezTo>
                  <a:pt x="230" y="289"/>
                  <a:pt x="194" y="304"/>
                  <a:pt x="152" y="304"/>
                </a:cubicBezTo>
                <a:cubicBezTo>
                  <a:pt x="110" y="304"/>
                  <a:pt x="74" y="289"/>
                  <a:pt x="44" y="259"/>
                </a:cubicBezTo>
                <a:cubicBezTo>
                  <a:pt x="15" y="230"/>
                  <a:pt x="0" y="194"/>
                  <a:pt x="0" y="152"/>
                </a:cubicBezTo>
                <a:cubicBezTo>
                  <a:pt x="0" y="110"/>
                  <a:pt x="15" y="74"/>
                  <a:pt x="44" y="44"/>
                </a:cubicBezTo>
                <a:cubicBezTo>
                  <a:pt x="74" y="15"/>
                  <a:pt x="110" y="0"/>
                  <a:pt x="152" y="0"/>
                </a:cubicBezTo>
                <a:cubicBezTo>
                  <a:pt x="194" y="0"/>
                  <a:pt x="230" y="15"/>
                  <a:pt x="260" y="44"/>
                </a:cubicBezTo>
                <a:close/>
              </a:path>
            </a:pathLst>
          </a:custGeom>
          <a:solidFill>
            <a:schemeClr val="bg1"/>
          </a:solidFill>
          <a:ln>
            <a:solidFill>
              <a:srgbClr val="2278bb"/>
            </a:solidFill>
          </a:ln>
        </p:spPr>
        <p:style>
          <a:lnRef idx="1">
            <a:schemeClr val="dk1"/>
          </a:lnRef>
          <a:fillRef idx="2">
            <a:schemeClr val="dk1"/>
          </a:fillRef>
          <a:effectRef idx="1">
            <a:schemeClr val="dk1"/>
          </a:effectRef>
          <a:fontRef idx="minor"/>
        </p:style>
      </p:sp>
      <p:grpSp>
        <p:nvGrpSpPr>
          <p:cNvPr id="1048" name="Group 101"/>
          <p:cNvGrpSpPr/>
          <p:nvPr/>
        </p:nvGrpSpPr>
        <p:grpSpPr>
          <a:xfrm>
            <a:off x="7349040" y="1118160"/>
            <a:ext cx="356760" cy="518760"/>
            <a:chOff x="7349040" y="1118160"/>
            <a:chExt cx="356760" cy="518760"/>
          </a:xfrm>
        </p:grpSpPr>
        <p:sp>
          <p:nvSpPr>
            <p:cNvPr id="1049" name="Freeform 114"/>
            <p:cNvSpPr/>
            <p:nvPr/>
          </p:nvSpPr>
          <p:spPr>
            <a:xfrm>
              <a:off x="7349040" y="1118160"/>
              <a:ext cx="356760" cy="518760"/>
            </a:xfrm>
            <a:custGeom>
              <a:avLst/>
              <a:gdLst/>
              <a:ahLst/>
              <a:rect l="l" t="t" r="r" b="b"/>
              <a:pathLst>
                <a:path w="793" h="1152">
                  <a:moveTo>
                    <a:pt x="565" y="756"/>
                  </a:moveTo>
                  <a:lnTo>
                    <a:pt x="229" y="756"/>
                  </a:lnTo>
                  <a:lnTo>
                    <a:pt x="215" y="727"/>
                  </a:lnTo>
                  <a:lnTo>
                    <a:pt x="200" y="698"/>
                  </a:lnTo>
                  <a:lnTo>
                    <a:pt x="184" y="669"/>
                  </a:lnTo>
                  <a:lnTo>
                    <a:pt x="169" y="640"/>
                  </a:lnTo>
                  <a:lnTo>
                    <a:pt x="151" y="608"/>
                  </a:lnTo>
                  <a:lnTo>
                    <a:pt x="133" y="577"/>
                  </a:lnTo>
                  <a:lnTo>
                    <a:pt x="117" y="545"/>
                  </a:lnTo>
                  <a:lnTo>
                    <a:pt x="103" y="514"/>
                  </a:lnTo>
                  <a:lnTo>
                    <a:pt x="97" y="498"/>
                  </a:lnTo>
                  <a:lnTo>
                    <a:pt x="91" y="483"/>
                  </a:lnTo>
                  <a:lnTo>
                    <a:pt x="86" y="468"/>
                  </a:lnTo>
                  <a:lnTo>
                    <a:pt x="81" y="453"/>
                  </a:lnTo>
                  <a:lnTo>
                    <a:pt x="78" y="439"/>
                  </a:lnTo>
                  <a:lnTo>
                    <a:pt x="75" y="424"/>
                  </a:lnTo>
                  <a:lnTo>
                    <a:pt x="74" y="410"/>
                  </a:lnTo>
                  <a:lnTo>
                    <a:pt x="73" y="396"/>
                  </a:lnTo>
                  <a:lnTo>
                    <a:pt x="74" y="379"/>
                  </a:lnTo>
                  <a:lnTo>
                    <a:pt x="75" y="363"/>
                  </a:lnTo>
                  <a:lnTo>
                    <a:pt x="77" y="347"/>
                  </a:lnTo>
                  <a:lnTo>
                    <a:pt x="79" y="331"/>
                  </a:lnTo>
                  <a:lnTo>
                    <a:pt x="84" y="315"/>
                  </a:lnTo>
                  <a:lnTo>
                    <a:pt x="88" y="300"/>
                  </a:lnTo>
                  <a:lnTo>
                    <a:pt x="92" y="284"/>
                  </a:lnTo>
                  <a:lnTo>
                    <a:pt x="99" y="270"/>
                  </a:lnTo>
                  <a:lnTo>
                    <a:pt x="105" y="255"/>
                  </a:lnTo>
                  <a:lnTo>
                    <a:pt x="112" y="241"/>
                  </a:lnTo>
                  <a:lnTo>
                    <a:pt x="120" y="228"/>
                  </a:lnTo>
                  <a:lnTo>
                    <a:pt x="128" y="215"/>
                  </a:lnTo>
                  <a:lnTo>
                    <a:pt x="138" y="202"/>
                  </a:lnTo>
                  <a:lnTo>
                    <a:pt x="147" y="190"/>
                  </a:lnTo>
                  <a:lnTo>
                    <a:pt x="157" y="179"/>
                  </a:lnTo>
                  <a:lnTo>
                    <a:pt x="168" y="167"/>
                  </a:lnTo>
                  <a:lnTo>
                    <a:pt x="180" y="156"/>
                  </a:lnTo>
                  <a:lnTo>
                    <a:pt x="191" y="146"/>
                  </a:lnTo>
                  <a:lnTo>
                    <a:pt x="204" y="136"/>
                  </a:lnTo>
                  <a:lnTo>
                    <a:pt x="216" y="128"/>
                  </a:lnTo>
                  <a:lnTo>
                    <a:pt x="229" y="119"/>
                  </a:lnTo>
                  <a:lnTo>
                    <a:pt x="242" y="112"/>
                  </a:lnTo>
                  <a:lnTo>
                    <a:pt x="256" y="104"/>
                  </a:lnTo>
                  <a:lnTo>
                    <a:pt x="270" y="98"/>
                  </a:lnTo>
                  <a:lnTo>
                    <a:pt x="286" y="91"/>
                  </a:lnTo>
                  <a:lnTo>
                    <a:pt x="301" y="87"/>
                  </a:lnTo>
                  <a:lnTo>
                    <a:pt x="316" y="82"/>
                  </a:lnTo>
                  <a:lnTo>
                    <a:pt x="332" y="78"/>
                  </a:lnTo>
                  <a:lnTo>
                    <a:pt x="348" y="76"/>
                  </a:lnTo>
                  <a:lnTo>
                    <a:pt x="364" y="74"/>
                  </a:lnTo>
                  <a:lnTo>
                    <a:pt x="381" y="73"/>
                  </a:lnTo>
                  <a:lnTo>
                    <a:pt x="397" y="72"/>
                  </a:lnTo>
                  <a:lnTo>
                    <a:pt x="414" y="73"/>
                  </a:lnTo>
                  <a:lnTo>
                    <a:pt x="430" y="74"/>
                  </a:lnTo>
                  <a:lnTo>
                    <a:pt x="447" y="76"/>
                  </a:lnTo>
                  <a:lnTo>
                    <a:pt x="463" y="78"/>
                  </a:lnTo>
                  <a:lnTo>
                    <a:pt x="478" y="82"/>
                  </a:lnTo>
                  <a:lnTo>
                    <a:pt x="493" y="87"/>
                  </a:lnTo>
                  <a:lnTo>
                    <a:pt x="508" y="91"/>
                  </a:lnTo>
                  <a:lnTo>
                    <a:pt x="523" y="98"/>
                  </a:lnTo>
                  <a:lnTo>
                    <a:pt x="537" y="104"/>
                  </a:lnTo>
                  <a:lnTo>
                    <a:pt x="551" y="112"/>
                  </a:lnTo>
                  <a:lnTo>
                    <a:pt x="565" y="119"/>
                  </a:lnTo>
                  <a:lnTo>
                    <a:pt x="578" y="128"/>
                  </a:lnTo>
                  <a:lnTo>
                    <a:pt x="591" y="136"/>
                  </a:lnTo>
                  <a:lnTo>
                    <a:pt x="603" y="146"/>
                  </a:lnTo>
                  <a:lnTo>
                    <a:pt x="615" y="156"/>
                  </a:lnTo>
                  <a:lnTo>
                    <a:pt x="626" y="167"/>
                  </a:lnTo>
                  <a:lnTo>
                    <a:pt x="637" y="179"/>
                  </a:lnTo>
                  <a:lnTo>
                    <a:pt x="647" y="190"/>
                  </a:lnTo>
                  <a:lnTo>
                    <a:pt x="656" y="202"/>
                  </a:lnTo>
                  <a:lnTo>
                    <a:pt x="666" y="215"/>
                  </a:lnTo>
                  <a:lnTo>
                    <a:pt x="674" y="228"/>
                  </a:lnTo>
                  <a:lnTo>
                    <a:pt x="682" y="241"/>
                  </a:lnTo>
                  <a:lnTo>
                    <a:pt x="688" y="255"/>
                  </a:lnTo>
                  <a:lnTo>
                    <a:pt x="696" y="270"/>
                  </a:lnTo>
                  <a:lnTo>
                    <a:pt x="701" y="284"/>
                  </a:lnTo>
                  <a:lnTo>
                    <a:pt x="707" y="300"/>
                  </a:lnTo>
                  <a:lnTo>
                    <a:pt x="711" y="315"/>
                  </a:lnTo>
                  <a:lnTo>
                    <a:pt x="714" y="331"/>
                  </a:lnTo>
                  <a:lnTo>
                    <a:pt x="718" y="347"/>
                  </a:lnTo>
                  <a:lnTo>
                    <a:pt x="720" y="363"/>
                  </a:lnTo>
                  <a:lnTo>
                    <a:pt x="721" y="379"/>
                  </a:lnTo>
                  <a:lnTo>
                    <a:pt x="721" y="396"/>
                  </a:lnTo>
                  <a:lnTo>
                    <a:pt x="721" y="410"/>
                  </a:lnTo>
                  <a:lnTo>
                    <a:pt x="719" y="424"/>
                  </a:lnTo>
                  <a:lnTo>
                    <a:pt x="717" y="438"/>
                  </a:lnTo>
                  <a:lnTo>
                    <a:pt x="712" y="453"/>
                  </a:lnTo>
                  <a:lnTo>
                    <a:pt x="708" y="468"/>
                  </a:lnTo>
                  <a:lnTo>
                    <a:pt x="704" y="483"/>
                  </a:lnTo>
                  <a:lnTo>
                    <a:pt x="697" y="498"/>
                  </a:lnTo>
                  <a:lnTo>
                    <a:pt x="691" y="513"/>
                  </a:lnTo>
                  <a:lnTo>
                    <a:pt x="677" y="545"/>
                  </a:lnTo>
                  <a:lnTo>
                    <a:pt x="660" y="577"/>
                  </a:lnTo>
                  <a:lnTo>
                    <a:pt x="643" y="608"/>
                  </a:lnTo>
                  <a:lnTo>
                    <a:pt x="626" y="641"/>
                  </a:lnTo>
                  <a:lnTo>
                    <a:pt x="610" y="669"/>
                  </a:lnTo>
                  <a:lnTo>
                    <a:pt x="594" y="698"/>
                  </a:lnTo>
                  <a:lnTo>
                    <a:pt x="579" y="727"/>
                  </a:lnTo>
                  <a:lnTo>
                    <a:pt x="565" y="756"/>
                  </a:lnTo>
                  <a:lnTo>
                    <a:pt x="565" y="756"/>
                  </a:lnTo>
                  <a:close/>
                  <a:moveTo>
                    <a:pt x="397" y="1080"/>
                  </a:moveTo>
                  <a:lnTo>
                    <a:pt x="384" y="1079"/>
                  </a:lnTo>
                  <a:lnTo>
                    <a:pt x="373" y="1078"/>
                  </a:lnTo>
                  <a:lnTo>
                    <a:pt x="363" y="1076"/>
                  </a:lnTo>
                  <a:lnTo>
                    <a:pt x="355" y="1073"/>
                  </a:lnTo>
                  <a:lnTo>
                    <a:pt x="346" y="1067"/>
                  </a:lnTo>
                  <a:lnTo>
                    <a:pt x="339" y="1059"/>
                  </a:lnTo>
                  <a:lnTo>
                    <a:pt x="332" y="1049"/>
                  </a:lnTo>
                  <a:lnTo>
                    <a:pt x="326" y="1035"/>
                  </a:lnTo>
                  <a:lnTo>
                    <a:pt x="478" y="1016"/>
                  </a:lnTo>
                  <a:lnTo>
                    <a:pt x="469" y="1036"/>
                  </a:lnTo>
                  <a:lnTo>
                    <a:pt x="462" y="1051"/>
                  </a:lnTo>
                  <a:lnTo>
                    <a:pt x="457" y="1057"/>
                  </a:lnTo>
                  <a:lnTo>
                    <a:pt x="454" y="1062"/>
                  </a:lnTo>
                  <a:lnTo>
                    <a:pt x="450" y="1066"/>
                  </a:lnTo>
                  <a:lnTo>
                    <a:pt x="445" y="1071"/>
                  </a:lnTo>
                  <a:lnTo>
                    <a:pt x="440" y="1073"/>
                  </a:lnTo>
                  <a:lnTo>
                    <a:pt x="436" y="1075"/>
                  </a:lnTo>
                  <a:lnTo>
                    <a:pt x="430" y="1077"/>
                  </a:lnTo>
                  <a:lnTo>
                    <a:pt x="425" y="1078"/>
                  </a:lnTo>
                  <a:lnTo>
                    <a:pt x="412" y="1079"/>
                  </a:lnTo>
                  <a:lnTo>
                    <a:pt x="397" y="1080"/>
                  </a:lnTo>
                  <a:close/>
                  <a:moveTo>
                    <a:pt x="279" y="897"/>
                  </a:moveTo>
                  <a:lnTo>
                    <a:pt x="275" y="881"/>
                  </a:lnTo>
                  <a:lnTo>
                    <a:pt x="269" y="863"/>
                  </a:lnTo>
                  <a:lnTo>
                    <a:pt x="263" y="846"/>
                  </a:lnTo>
                  <a:lnTo>
                    <a:pt x="258" y="828"/>
                  </a:lnTo>
                  <a:lnTo>
                    <a:pt x="537" y="828"/>
                  </a:lnTo>
                  <a:lnTo>
                    <a:pt x="534" y="837"/>
                  </a:lnTo>
                  <a:lnTo>
                    <a:pt x="531" y="847"/>
                  </a:lnTo>
                  <a:lnTo>
                    <a:pt x="528" y="857"/>
                  </a:lnTo>
                  <a:lnTo>
                    <a:pt x="524" y="867"/>
                  </a:lnTo>
                  <a:lnTo>
                    <a:pt x="279" y="897"/>
                  </a:lnTo>
                  <a:close/>
                  <a:moveTo>
                    <a:pt x="491" y="978"/>
                  </a:moveTo>
                  <a:lnTo>
                    <a:pt x="312" y="1000"/>
                  </a:lnTo>
                  <a:lnTo>
                    <a:pt x="307" y="986"/>
                  </a:lnTo>
                  <a:lnTo>
                    <a:pt x="302" y="970"/>
                  </a:lnTo>
                  <a:lnTo>
                    <a:pt x="296" y="952"/>
                  </a:lnTo>
                  <a:lnTo>
                    <a:pt x="290" y="932"/>
                  </a:lnTo>
                  <a:lnTo>
                    <a:pt x="290" y="931"/>
                  </a:lnTo>
                  <a:lnTo>
                    <a:pt x="290" y="931"/>
                  </a:lnTo>
                  <a:lnTo>
                    <a:pt x="512" y="903"/>
                  </a:lnTo>
                  <a:lnTo>
                    <a:pt x="508" y="919"/>
                  </a:lnTo>
                  <a:lnTo>
                    <a:pt x="504" y="936"/>
                  </a:lnTo>
                  <a:lnTo>
                    <a:pt x="499" y="946"/>
                  </a:lnTo>
                  <a:lnTo>
                    <a:pt x="496" y="958"/>
                  </a:lnTo>
                  <a:lnTo>
                    <a:pt x="493" y="968"/>
                  </a:lnTo>
                  <a:lnTo>
                    <a:pt x="491" y="978"/>
                  </a:lnTo>
                  <a:lnTo>
                    <a:pt x="491" y="978"/>
                  </a:lnTo>
                  <a:close/>
                  <a:moveTo>
                    <a:pt x="397" y="0"/>
                  </a:moveTo>
                  <a:lnTo>
                    <a:pt x="376" y="0"/>
                  </a:lnTo>
                  <a:lnTo>
                    <a:pt x="357" y="1"/>
                  </a:lnTo>
                  <a:lnTo>
                    <a:pt x="336" y="5"/>
                  </a:lnTo>
                  <a:lnTo>
                    <a:pt x="317" y="8"/>
                  </a:lnTo>
                  <a:lnTo>
                    <a:pt x="299" y="12"/>
                  </a:lnTo>
                  <a:lnTo>
                    <a:pt x="279" y="18"/>
                  </a:lnTo>
                  <a:lnTo>
                    <a:pt x="261" y="24"/>
                  </a:lnTo>
                  <a:lnTo>
                    <a:pt x="242" y="31"/>
                  </a:lnTo>
                  <a:lnTo>
                    <a:pt x="225" y="39"/>
                  </a:lnTo>
                  <a:lnTo>
                    <a:pt x="208" y="48"/>
                  </a:lnTo>
                  <a:lnTo>
                    <a:pt x="192" y="58"/>
                  </a:lnTo>
                  <a:lnTo>
                    <a:pt x="175" y="67"/>
                  </a:lnTo>
                  <a:lnTo>
                    <a:pt x="160" y="78"/>
                  </a:lnTo>
                  <a:lnTo>
                    <a:pt x="145" y="90"/>
                  </a:lnTo>
                  <a:lnTo>
                    <a:pt x="131" y="103"/>
                  </a:lnTo>
                  <a:lnTo>
                    <a:pt x="117" y="116"/>
                  </a:lnTo>
                  <a:lnTo>
                    <a:pt x="104" y="130"/>
                  </a:lnTo>
                  <a:lnTo>
                    <a:pt x="91" y="144"/>
                  </a:lnTo>
                  <a:lnTo>
                    <a:pt x="79" y="159"/>
                  </a:lnTo>
                  <a:lnTo>
                    <a:pt x="69" y="174"/>
                  </a:lnTo>
                  <a:lnTo>
                    <a:pt x="59" y="190"/>
                  </a:lnTo>
                  <a:lnTo>
                    <a:pt x="49" y="207"/>
                  </a:lnTo>
                  <a:lnTo>
                    <a:pt x="40" y="224"/>
                  </a:lnTo>
                  <a:lnTo>
                    <a:pt x="32" y="242"/>
                  </a:lnTo>
                  <a:lnTo>
                    <a:pt x="25" y="260"/>
                  </a:lnTo>
                  <a:lnTo>
                    <a:pt x="19" y="278"/>
                  </a:lnTo>
                  <a:lnTo>
                    <a:pt x="13" y="297"/>
                  </a:lnTo>
                  <a:lnTo>
                    <a:pt x="9" y="316"/>
                  </a:lnTo>
                  <a:lnTo>
                    <a:pt x="6" y="335"/>
                  </a:lnTo>
                  <a:lnTo>
                    <a:pt x="3" y="356"/>
                  </a:lnTo>
                  <a:lnTo>
                    <a:pt x="2" y="375"/>
                  </a:lnTo>
                  <a:lnTo>
                    <a:pt x="0" y="396"/>
                  </a:lnTo>
                  <a:lnTo>
                    <a:pt x="2" y="410"/>
                  </a:lnTo>
                  <a:lnTo>
                    <a:pt x="3" y="424"/>
                  </a:lnTo>
                  <a:lnTo>
                    <a:pt x="5" y="437"/>
                  </a:lnTo>
                  <a:lnTo>
                    <a:pt x="7" y="451"/>
                  </a:lnTo>
                  <a:lnTo>
                    <a:pt x="13" y="479"/>
                  </a:lnTo>
                  <a:lnTo>
                    <a:pt x="22" y="506"/>
                  </a:lnTo>
                  <a:lnTo>
                    <a:pt x="33" y="534"/>
                  </a:lnTo>
                  <a:lnTo>
                    <a:pt x="46" y="561"/>
                  </a:lnTo>
                  <a:lnTo>
                    <a:pt x="59" y="589"/>
                  </a:lnTo>
                  <a:lnTo>
                    <a:pt x="74" y="617"/>
                  </a:lnTo>
                  <a:lnTo>
                    <a:pt x="103" y="671"/>
                  </a:lnTo>
                  <a:lnTo>
                    <a:pt x="133" y="725"/>
                  </a:lnTo>
                  <a:lnTo>
                    <a:pt x="147" y="752"/>
                  </a:lnTo>
                  <a:lnTo>
                    <a:pt x="160" y="778"/>
                  </a:lnTo>
                  <a:lnTo>
                    <a:pt x="172" y="804"/>
                  </a:lnTo>
                  <a:lnTo>
                    <a:pt x="182" y="830"/>
                  </a:lnTo>
                  <a:lnTo>
                    <a:pt x="206" y="901"/>
                  </a:lnTo>
                  <a:lnTo>
                    <a:pt x="225" y="965"/>
                  </a:lnTo>
                  <a:lnTo>
                    <a:pt x="234" y="994"/>
                  </a:lnTo>
                  <a:lnTo>
                    <a:pt x="242" y="1020"/>
                  </a:lnTo>
                  <a:lnTo>
                    <a:pt x="251" y="1045"/>
                  </a:lnTo>
                  <a:lnTo>
                    <a:pt x="260" y="1066"/>
                  </a:lnTo>
                  <a:lnTo>
                    <a:pt x="265" y="1076"/>
                  </a:lnTo>
                  <a:lnTo>
                    <a:pt x="270" y="1086"/>
                  </a:lnTo>
                  <a:lnTo>
                    <a:pt x="276" y="1094"/>
                  </a:lnTo>
                  <a:lnTo>
                    <a:pt x="281" y="1103"/>
                  </a:lnTo>
                  <a:lnTo>
                    <a:pt x="288" y="1111"/>
                  </a:lnTo>
                  <a:lnTo>
                    <a:pt x="295" y="1118"/>
                  </a:lnTo>
                  <a:lnTo>
                    <a:pt x="302" y="1125"/>
                  </a:lnTo>
                  <a:lnTo>
                    <a:pt x="310" y="1130"/>
                  </a:lnTo>
                  <a:lnTo>
                    <a:pt x="318" y="1135"/>
                  </a:lnTo>
                  <a:lnTo>
                    <a:pt x="328" y="1140"/>
                  </a:lnTo>
                  <a:lnTo>
                    <a:pt x="337" y="1143"/>
                  </a:lnTo>
                  <a:lnTo>
                    <a:pt x="347" y="1146"/>
                  </a:lnTo>
                  <a:lnTo>
                    <a:pt x="359" y="1148"/>
                  </a:lnTo>
                  <a:lnTo>
                    <a:pt x="371" y="1151"/>
                  </a:lnTo>
                  <a:lnTo>
                    <a:pt x="383" y="1152"/>
                  </a:lnTo>
                  <a:lnTo>
                    <a:pt x="397" y="1152"/>
                  </a:lnTo>
                  <a:lnTo>
                    <a:pt x="411" y="1152"/>
                  </a:lnTo>
                  <a:lnTo>
                    <a:pt x="424" y="1151"/>
                  </a:lnTo>
                  <a:lnTo>
                    <a:pt x="436" y="1148"/>
                  </a:lnTo>
                  <a:lnTo>
                    <a:pt x="448" y="1146"/>
                  </a:lnTo>
                  <a:lnTo>
                    <a:pt x="457" y="1143"/>
                  </a:lnTo>
                  <a:lnTo>
                    <a:pt x="467" y="1140"/>
                  </a:lnTo>
                  <a:lnTo>
                    <a:pt x="477" y="1135"/>
                  </a:lnTo>
                  <a:lnTo>
                    <a:pt x="485" y="1130"/>
                  </a:lnTo>
                  <a:lnTo>
                    <a:pt x="493" y="1125"/>
                  </a:lnTo>
                  <a:lnTo>
                    <a:pt x="501" y="1118"/>
                  </a:lnTo>
                  <a:lnTo>
                    <a:pt x="507" y="1111"/>
                  </a:lnTo>
                  <a:lnTo>
                    <a:pt x="513" y="1103"/>
                  </a:lnTo>
                  <a:lnTo>
                    <a:pt x="519" y="1095"/>
                  </a:lnTo>
                  <a:lnTo>
                    <a:pt x="524" y="1086"/>
                  </a:lnTo>
                  <a:lnTo>
                    <a:pt x="530" y="1077"/>
                  </a:lnTo>
                  <a:lnTo>
                    <a:pt x="535" y="1066"/>
                  </a:lnTo>
                  <a:lnTo>
                    <a:pt x="544" y="1045"/>
                  </a:lnTo>
                  <a:lnTo>
                    <a:pt x="552" y="1021"/>
                  </a:lnTo>
                  <a:lnTo>
                    <a:pt x="561" y="994"/>
                  </a:lnTo>
                  <a:lnTo>
                    <a:pt x="570" y="966"/>
                  </a:lnTo>
                  <a:lnTo>
                    <a:pt x="578" y="935"/>
                  </a:lnTo>
                  <a:lnTo>
                    <a:pt x="588" y="902"/>
                  </a:lnTo>
                  <a:lnTo>
                    <a:pt x="599" y="868"/>
                  </a:lnTo>
                  <a:lnTo>
                    <a:pt x="612" y="831"/>
                  </a:lnTo>
                  <a:lnTo>
                    <a:pt x="621" y="805"/>
                  </a:lnTo>
                  <a:lnTo>
                    <a:pt x="633" y="779"/>
                  </a:lnTo>
                  <a:lnTo>
                    <a:pt x="646" y="753"/>
                  </a:lnTo>
                  <a:lnTo>
                    <a:pt x="660" y="726"/>
                  </a:lnTo>
                  <a:lnTo>
                    <a:pt x="691" y="672"/>
                  </a:lnTo>
                  <a:lnTo>
                    <a:pt x="721" y="617"/>
                  </a:lnTo>
                  <a:lnTo>
                    <a:pt x="735" y="589"/>
                  </a:lnTo>
                  <a:lnTo>
                    <a:pt x="749" y="561"/>
                  </a:lnTo>
                  <a:lnTo>
                    <a:pt x="761" y="533"/>
                  </a:lnTo>
                  <a:lnTo>
                    <a:pt x="772" y="506"/>
                  </a:lnTo>
                  <a:lnTo>
                    <a:pt x="780" y="478"/>
                  </a:lnTo>
                  <a:lnTo>
                    <a:pt x="787" y="451"/>
                  </a:lnTo>
                  <a:lnTo>
                    <a:pt x="790" y="437"/>
                  </a:lnTo>
                  <a:lnTo>
                    <a:pt x="791" y="423"/>
                  </a:lnTo>
                  <a:lnTo>
                    <a:pt x="792" y="410"/>
                  </a:lnTo>
                  <a:lnTo>
                    <a:pt x="793" y="396"/>
                  </a:lnTo>
                  <a:lnTo>
                    <a:pt x="792" y="375"/>
                  </a:lnTo>
                  <a:lnTo>
                    <a:pt x="791" y="356"/>
                  </a:lnTo>
                  <a:lnTo>
                    <a:pt x="789" y="335"/>
                  </a:lnTo>
                  <a:lnTo>
                    <a:pt x="785" y="316"/>
                  </a:lnTo>
                  <a:lnTo>
                    <a:pt x="780" y="297"/>
                  </a:lnTo>
                  <a:lnTo>
                    <a:pt x="775" y="278"/>
                  </a:lnTo>
                  <a:lnTo>
                    <a:pt x="769" y="260"/>
                  </a:lnTo>
                  <a:lnTo>
                    <a:pt x="762" y="242"/>
                  </a:lnTo>
                  <a:lnTo>
                    <a:pt x="754" y="224"/>
                  </a:lnTo>
                  <a:lnTo>
                    <a:pt x="746" y="207"/>
                  </a:lnTo>
                  <a:lnTo>
                    <a:pt x="736" y="190"/>
                  </a:lnTo>
                  <a:lnTo>
                    <a:pt x="725" y="174"/>
                  </a:lnTo>
                  <a:lnTo>
                    <a:pt x="714" y="159"/>
                  </a:lnTo>
                  <a:lnTo>
                    <a:pt x="703" y="144"/>
                  </a:lnTo>
                  <a:lnTo>
                    <a:pt x="691" y="130"/>
                  </a:lnTo>
                  <a:lnTo>
                    <a:pt x="677" y="116"/>
                  </a:lnTo>
                  <a:lnTo>
                    <a:pt x="664" y="103"/>
                  </a:lnTo>
                  <a:lnTo>
                    <a:pt x="648" y="90"/>
                  </a:lnTo>
                  <a:lnTo>
                    <a:pt x="633" y="78"/>
                  </a:lnTo>
                  <a:lnTo>
                    <a:pt x="618" y="67"/>
                  </a:lnTo>
                  <a:lnTo>
                    <a:pt x="602" y="58"/>
                  </a:lnTo>
                  <a:lnTo>
                    <a:pt x="586" y="48"/>
                  </a:lnTo>
                  <a:lnTo>
                    <a:pt x="569" y="39"/>
                  </a:lnTo>
                  <a:lnTo>
                    <a:pt x="551" y="31"/>
                  </a:lnTo>
                  <a:lnTo>
                    <a:pt x="533" y="24"/>
                  </a:lnTo>
                  <a:lnTo>
                    <a:pt x="515" y="18"/>
                  </a:lnTo>
                  <a:lnTo>
                    <a:pt x="496" y="12"/>
                  </a:lnTo>
                  <a:lnTo>
                    <a:pt x="477" y="8"/>
                  </a:lnTo>
                  <a:lnTo>
                    <a:pt x="457" y="5"/>
                  </a:lnTo>
                  <a:lnTo>
                    <a:pt x="438" y="1"/>
                  </a:lnTo>
                  <a:lnTo>
                    <a:pt x="417" y="0"/>
                  </a:lnTo>
                  <a:lnTo>
                    <a:pt x="397" y="0"/>
                  </a:lnTo>
                  <a:close/>
                </a:path>
              </a:pathLst>
            </a:custGeom>
            <a:solidFill>
              <a:schemeClr val="accent1"/>
            </a:solidFill>
            <a:ln w="0">
              <a:noFill/>
            </a:ln>
          </p:spPr>
          <p:style>
            <a:lnRef idx="0"/>
            <a:fillRef idx="0"/>
            <a:effectRef idx="0"/>
            <a:fontRef idx="minor"/>
          </p:style>
        </p:sp>
        <p:sp>
          <p:nvSpPr>
            <p:cNvPr id="1050" name="Freeform 115"/>
            <p:cNvSpPr/>
            <p:nvPr/>
          </p:nvSpPr>
          <p:spPr>
            <a:xfrm>
              <a:off x="7430040" y="1199160"/>
              <a:ext cx="105840" cy="105840"/>
            </a:xfrm>
            <a:custGeom>
              <a:avLst/>
              <a:gdLst/>
              <a:ahLst/>
              <a:rect l="l" t="t" r="r" b="b"/>
              <a:pathLst>
                <a:path w="234" h="234">
                  <a:moveTo>
                    <a:pt x="216" y="0"/>
                  </a:moveTo>
                  <a:lnTo>
                    <a:pt x="205" y="1"/>
                  </a:lnTo>
                  <a:lnTo>
                    <a:pt x="194" y="1"/>
                  </a:lnTo>
                  <a:lnTo>
                    <a:pt x="183" y="3"/>
                  </a:lnTo>
                  <a:lnTo>
                    <a:pt x="173" y="4"/>
                  </a:lnTo>
                  <a:lnTo>
                    <a:pt x="152" y="9"/>
                  </a:lnTo>
                  <a:lnTo>
                    <a:pt x="132" y="17"/>
                  </a:lnTo>
                  <a:lnTo>
                    <a:pt x="113" y="26"/>
                  </a:lnTo>
                  <a:lnTo>
                    <a:pt x="95" y="36"/>
                  </a:lnTo>
                  <a:lnTo>
                    <a:pt x="79" y="49"/>
                  </a:lnTo>
                  <a:lnTo>
                    <a:pt x="64" y="63"/>
                  </a:lnTo>
                  <a:lnTo>
                    <a:pt x="50" y="78"/>
                  </a:lnTo>
                  <a:lnTo>
                    <a:pt x="37" y="95"/>
                  </a:lnTo>
                  <a:lnTo>
                    <a:pt x="26" y="113"/>
                  </a:lnTo>
                  <a:lnTo>
                    <a:pt x="17" y="131"/>
                  </a:lnTo>
                  <a:lnTo>
                    <a:pt x="10" y="152"/>
                  </a:lnTo>
                  <a:lnTo>
                    <a:pt x="4" y="172"/>
                  </a:lnTo>
                  <a:lnTo>
                    <a:pt x="2" y="183"/>
                  </a:lnTo>
                  <a:lnTo>
                    <a:pt x="1" y="194"/>
                  </a:lnTo>
                  <a:lnTo>
                    <a:pt x="0" y="205"/>
                  </a:lnTo>
                  <a:lnTo>
                    <a:pt x="0" y="216"/>
                  </a:lnTo>
                  <a:lnTo>
                    <a:pt x="0" y="220"/>
                  </a:lnTo>
                  <a:lnTo>
                    <a:pt x="1" y="223"/>
                  </a:lnTo>
                  <a:lnTo>
                    <a:pt x="3" y="226"/>
                  </a:lnTo>
                  <a:lnTo>
                    <a:pt x="5" y="229"/>
                  </a:lnTo>
                  <a:lnTo>
                    <a:pt x="7" y="231"/>
                  </a:lnTo>
                  <a:lnTo>
                    <a:pt x="11" y="233"/>
                  </a:lnTo>
                  <a:lnTo>
                    <a:pt x="14" y="234"/>
                  </a:lnTo>
                  <a:lnTo>
                    <a:pt x="18" y="234"/>
                  </a:lnTo>
                  <a:lnTo>
                    <a:pt x="21" y="234"/>
                  </a:lnTo>
                  <a:lnTo>
                    <a:pt x="25" y="233"/>
                  </a:lnTo>
                  <a:lnTo>
                    <a:pt x="28" y="231"/>
                  </a:lnTo>
                  <a:lnTo>
                    <a:pt x="31" y="229"/>
                  </a:lnTo>
                  <a:lnTo>
                    <a:pt x="33" y="226"/>
                  </a:lnTo>
                  <a:lnTo>
                    <a:pt x="34" y="223"/>
                  </a:lnTo>
                  <a:lnTo>
                    <a:pt x="35" y="220"/>
                  </a:lnTo>
                  <a:lnTo>
                    <a:pt x="35" y="216"/>
                  </a:lnTo>
                  <a:lnTo>
                    <a:pt x="37" y="197"/>
                  </a:lnTo>
                  <a:lnTo>
                    <a:pt x="40" y="180"/>
                  </a:lnTo>
                  <a:lnTo>
                    <a:pt x="44" y="163"/>
                  </a:lnTo>
                  <a:lnTo>
                    <a:pt x="51" y="145"/>
                  </a:lnTo>
                  <a:lnTo>
                    <a:pt x="58" y="130"/>
                  </a:lnTo>
                  <a:lnTo>
                    <a:pt x="67" y="115"/>
                  </a:lnTo>
                  <a:lnTo>
                    <a:pt x="78" y="101"/>
                  </a:lnTo>
                  <a:lnTo>
                    <a:pt x="88" y="88"/>
                  </a:lnTo>
                  <a:lnTo>
                    <a:pt x="101" y="77"/>
                  </a:lnTo>
                  <a:lnTo>
                    <a:pt x="115" y="67"/>
                  </a:lnTo>
                  <a:lnTo>
                    <a:pt x="131" y="58"/>
                  </a:lnTo>
                  <a:lnTo>
                    <a:pt x="146" y="50"/>
                  </a:lnTo>
                  <a:lnTo>
                    <a:pt x="163" y="44"/>
                  </a:lnTo>
                  <a:lnTo>
                    <a:pt x="180" y="40"/>
                  </a:lnTo>
                  <a:lnTo>
                    <a:pt x="197" y="36"/>
                  </a:lnTo>
                  <a:lnTo>
                    <a:pt x="216" y="36"/>
                  </a:lnTo>
                  <a:lnTo>
                    <a:pt x="219" y="35"/>
                  </a:lnTo>
                  <a:lnTo>
                    <a:pt x="223" y="34"/>
                  </a:lnTo>
                  <a:lnTo>
                    <a:pt x="226" y="33"/>
                  </a:lnTo>
                  <a:lnTo>
                    <a:pt x="229" y="31"/>
                  </a:lnTo>
                  <a:lnTo>
                    <a:pt x="231" y="28"/>
                  </a:lnTo>
                  <a:lnTo>
                    <a:pt x="232" y="24"/>
                  </a:lnTo>
                  <a:lnTo>
                    <a:pt x="233" y="21"/>
                  </a:lnTo>
                  <a:lnTo>
                    <a:pt x="234" y="18"/>
                  </a:lnTo>
                  <a:lnTo>
                    <a:pt x="233" y="15"/>
                  </a:lnTo>
                  <a:lnTo>
                    <a:pt x="232" y="10"/>
                  </a:lnTo>
                  <a:lnTo>
                    <a:pt x="231" y="8"/>
                  </a:lnTo>
                  <a:lnTo>
                    <a:pt x="229" y="5"/>
                  </a:lnTo>
                  <a:lnTo>
                    <a:pt x="226" y="3"/>
                  </a:lnTo>
                  <a:lnTo>
                    <a:pt x="223" y="2"/>
                  </a:lnTo>
                  <a:lnTo>
                    <a:pt x="219" y="1"/>
                  </a:lnTo>
                  <a:lnTo>
                    <a:pt x="216" y="0"/>
                  </a:lnTo>
                  <a:close/>
                </a:path>
              </a:pathLst>
            </a:custGeom>
            <a:solidFill>
              <a:schemeClr val="accent1"/>
            </a:solidFill>
            <a:ln w="0">
              <a:noFill/>
            </a:ln>
          </p:spPr>
          <p:style>
            <a:lnRef idx="0"/>
            <a:fillRef idx="0"/>
            <a:effectRef idx="0"/>
            <a:fontRef idx="minor"/>
          </p:style>
        </p:sp>
      </p:grpSp>
      <p:sp>
        <p:nvSpPr>
          <p:cNvPr id="1051"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Vue d'ensemble du secteur</a:t>
            </a:r>
            <a:endParaRPr b="0" lang="en-US" sz="3000" spc="-1" strike="noStrike">
              <a:latin typeface="Arial"/>
            </a:endParaRPr>
          </a:p>
        </p:txBody>
      </p:sp>
    </p:spTree>
  </p:cSld>
  <mc:AlternateContent>
    <mc:Choice Requires="p14">
      <p:transition p14:dur="10"/>
    </mc:Choice>
    <mc:Fallback>
      <p:transition/>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2" name="PlaceHolder 1"/>
          <p:cNvSpPr>
            <a:spLocks noGrp="1"/>
          </p:cNvSpPr>
          <p:nvPr>
            <p:ph type="sldNum" idx="29"/>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790" spc="-1" strike="noStrike">
                <a:solidFill>
                  <a:srgbClr val="8b8b8b"/>
                </a:solidFill>
                <a:latin typeface="Calibri"/>
              </a:defRPr>
            </a:lvl1pPr>
          </a:lstStyle>
          <a:p>
            <a:pPr algn="ctr">
              <a:lnSpc>
                <a:spcPct val="100000"/>
              </a:lnSpc>
              <a:buNone/>
            </a:pPr>
            <a:fld id="{EA31C960-6BF8-43AD-95C7-EF4A49AFAF23}" type="slidenum">
              <a:rPr b="0" lang="en-US" sz="790" spc="-1" strike="noStrike">
                <a:solidFill>
                  <a:srgbClr val="8b8b8b"/>
                </a:solidFill>
                <a:latin typeface="Calibri"/>
              </a:rPr>
              <a:t>&lt;number&gt;</a:t>
            </a:fld>
            <a:endParaRPr b="0" lang="en-US" sz="790" spc="-1" strike="noStrike">
              <a:latin typeface="Times New Roman"/>
            </a:endParaRPr>
          </a:p>
        </p:txBody>
      </p:sp>
      <p:pic>
        <p:nvPicPr>
          <p:cNvPr id="1053" name="Picture Placeholder 2" descr=""/>
          <p:cNvPicPr/>
          <p:nvPr/>
        </p:nvPicPr>
        <p:blipFill>
          <a:blip r:embed="rId1"/>
          <a:stretch/>
        </p:blipFill>
        <p:spPr>
          <a:xfrm>
            <a:off x="-690480" y="-5760"/>
            <a:ext cx="10548360" cy="5143320"/>
          </a:xfrm>
          <a:prstGeom prst="rect">
            <a:avLst/>
          </a:prstGeom>
          <a:ln w="0">
            <a:noFill/>
          </a:ln>
        </p:spPr>
      </p:pic>
      <p:sp>
        <p:nvSpPr>
          <p:cNvPr id="1054" name="Rectangle 5"/>
          <p:cNvSpPr/>
          <p:nvPr/>
        </p:nvSpPr>
        <p:spPr>
          <a:xfrm>
            <a:off x="-690480" y="-5760"/>
            <a:ext cx="10022400" cy="5227200"/>
          </a:xfrm>
          <a:prstGeom prst="rect">
            <a:avLst/>
          </a:prstGeom>
          <a:gradFill rotWithShape="0">
            <a:gsLst>
              <a:gs pos="0">
                <a:srgbClr val="44546a">
                  <a:alpha val="75294"/>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1055" name="Rectangle 6"/>
          <p:cNvSpPr/>
          <p:nvPr/>
        </p:nvSpPr>
        <p:spPr>
          <a:xfrm>
            <a:off x="885600" y="2243160"/>
            <a:ext cx="726660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fr-FR" sz="3600" spc="-114" strike="noStrike">
                <a:solidFill>
                  <a:srgbClr val="ffffff"/>
                </a:solidFill>
                <a:latin typeface="Montserrat"/>
                <a:ea typeface="Roboto"/>
              </a:rPr>
              <a:t>SANTÉ ET SCIENCES DE LA VIE</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1056" name="Group 11"/>
          <p:cNvGrpSpPr/>
          <p:nvPr/>
        </p:nvGrpSpPr>
        <p:grpSpPr>
          <a:xfrm>
            <a:off x="3788280" y="-6120"/>
            <a:ext cx="5355360" cy="1955160"/>
            <a:chOff x="3788280" y="-6120"/>
            <a:chExt cx="5355360" cy="1955160"/>
          </a:xfrm>
        </p:grpSpPr>
        <p:sp>
          <p:nvSpPr>
            <p:cNvPr id="1057" name="Freeform 12"/>
            <p:cNvSpPr/>
            <p:nvPr/>
          </p:nvSpPr>
          <p:spPr>
            <a:xfrm flipV="1">
              <a:off x="4407120" y="-648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058" name="Isosceles Triangle 13"/>
            <p:cNvSpPr/>
            <p:nvPr/>
          </p:nvSpPr>
          <p:spPr>
            <a:xfrm flipV="1">
              <a:off x="3788280" y="-648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9" name="TextBox 8"/>
          <p:cNvSpPr/>
          <p:nvPr/>
        </p:nvSpPr>
        <p:spPr>
          <a:xfrm>
            <a:off x="840960" y="1701360"/>
            <a:ext cx="7462080" cy="572400"/>
          </a:xfrm>
          <a:prstGeom prst="round2DiagRect">
            <a:avLst>
              <a:gd name="adj1" fmla="val 16667"/>
              <a:gd name="adj2" fmla="val 0"/>
            </a:avLst>
          </a:prstGeom>
          <a:noFill/>
          <a:ln w="19050">
            <a:solidFill>
              <a:srgbClr val="f9993e"/>
            </a:solidFill>
            <a:round/>
          </a:ln>
        </p:spPr>
        <p:style>
          <a:lnRef idx="0"/>
          <a:fillRef idx="0"/>
          <a:effectRef idx="0"/>
          <a:fontRef idx="minor"/>
        </p:style>
        <p:txBody>
          <a:bodyPr lIns="90000" rIns="90000" tIns="45000" bIns="45000" anchor="t">
            <a:spAutoFit/>
          </a:bodyPr>
          <a:p>
            <a:pPr algn="ctr">
              <a:lnSpc>
                <a:spcPct val="100000"/>
              </a:lnSpc>
              <a:buNone/>
            </a:pPr>
            <a:r>
              <a:rPr b="0" lang="fr-FR" sz="1400" spc="-1" strike="noStrike">
                <a:solidFill>
                  <a:srgbClr val="000000"/>
                </a:solidFill>
                <a:latin typeface="Montserrat"/>
                <a:ea typeface="Arial"/>
              </a:rPr>
              <a:t>Fabrication de produits chimiques, de caoutchouc, de produits en plastique et de produits pharmaceutiques</a:t>
            </a:r>
            <a:endParaRPr b="0" lang="en-US" sz="1400" spc="-1" strike="noStrike">
              <a:latin typeface="Arial"/>
            </a:endParaRPr>
          </a:p>
        </p:txBody>
      </p:sp>
      <p:sp>
        <p:nvSpPr>
          <p:cNvPr id="1060" name="Rectangle 20"/>
          <p:cNvSpPr/>
          <p:nvPr/>
        </p:nvSpPr>
        <p:spPr>
          <a:xfrm>
            <a:off x="6719040" y="2498040"/>
            <a:ext cx="1951200" cy="1918080"/>
          </a:xfrm>
          <a:prstGeom prst="rect">
            <a:avLst/>
          </a:prstGeom>
          <a:noFill/>
          <a:ln w="28575">
            <a:solidFill>
              <a:srgbClr val="f9993e"/>
            </a:solidFill>
          </a:ln>
        </p:spPr>
        <p:style>
          <a:lnRef idx="2">
            <a:schemeClr val="dk1"/>
          </a:lnRef>
          <a:fillRef idx="1">
            <a:schemeClr val="lt1"/>
          </a:fillRef>
          <a:effectRef idx="0">
            <a:schemeClr val="dk1"/>
          </a:effectRef>
          <a:fontRef idx="minor"/>
        </p:style>
      </p:sp>
      <p:sp>
        <p:nvSpPr>
          <p:cNvPr id="1061" name="TextBox 1"/>
          <p:cNvSpPr/>
          <p:nvPr/>
        </p:nvSpPr>
        <p:spPr>
          <a:xfrm>
            <a:off x="411840" y="3578040"/>
            <a:ext cx="1642680" cy="8204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fr-FR" sz="1200" spc="-1" strike="noStrike">
                <a:solidFill>
                  <a:srgbClr val="000000"/>
                </a:solidFill>
                <a:latin typeface="Montserrat"/>
                <a:ea typeface="Arial"/>
              </a:rPr>
              <a:t>Production manufacturée d'une valeur de </a:t>
            </a:r>
            <a:r>
              <a:rPr b="1" lang="en-US" sz="1200" spc="-1" strike="noStrike">
                <a:solidFill>
                  <a:srgbClr val="000000"/>
                </a:solidFill>
                <a:latin typeface="Montserrat"/>
                <a:ea typeface="Arial"/>
              </a:rPr>
              <a:t>EUR 5.3 milliard</a:t>
            </a:r>
            <a:endParaRPr b="0" lang="en-US" sz="1200" spc="-1" strike="noStrike">
              <a:latin typeface="Arial"/>
            </a:endParaRPr>
          </a:p>
        </p:txBody>
      </p:sp>
      <p:sp>
        <p:nvSpPr>
          <p:cNvPr id="1062" name="TextBox 26"/>
          <p:cNvSpPr/>
          <p:nvPr/>
        </p:nvSpPr>
        <p:spPr>
          <a:xfrm>
            <a:off x="2550240" y="3682080"/>
            <a:ext cx="1642680" cy="4554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Arial"/>
              </a:rPr>
              <a:t>2 300</a:t>
            </a:r>
            <a:endParaRPr b="0" lang="en-US" sz="1200" spc="-1" strike="noStrike">
              <a:latin typeface="Arial"/>
            </a:endParaRPr>
          </a:p>
          <a:p>
            <a:pPr algn="ctr">
              <a:lnSpc>
                <a:spcPct val="100000"/>
              </a:lnSpc>
              <a:buNone/>
            </a:pPr>
            <a:r>
              <a:rPr b="0" lang="en-US" sz="1200" spc="-1" strike="noStrike">
                <a:solidFill>
                  <a:srgbClr val="000000"/>
                </a:solidFill>
                <a:latin typeface="Montserrat"/>
                <a:ea typeface="Arial"/>
              </a:rPr>
              <a:t>Enterprises</a:t>
            </a:r>
            <a:endParaRPr b="0" lang="en-US" sz="1200" spc="-1" strike="noStrike">
              <a:latin typeface="Arial"/>
            </a:endParaRPr>
          </a:p>
        </p:txBody>
      </p:sp>
      <p:grpSp>
        <p:nvGrpSpPr>
          <p:cNvPr id="1063" name="Google Shape;10518;p99"/>
          <p:cNvGrpSpPr/>
          <p:nvPr/>
        </p:nvGrpSpPr>
        <p:grpSpPr>
          <a:xfrm>
            <a:off x="2988360" y="2736720"/>
            <a:ext cx="693360" cy="787320"/>
            <a:chOff x="2988360" y="2736720"/>
            <a:chExt cx="693360" cy="787320"/>
          </a:xfrm>
        </p:grpSpPr>
        <p:sp>
          <p:nvSpPr>
            <p:cNvPr id="1064" name="Google Shape;10519;p99"/>
            <p:cNvSpPr/>
            <p:nvPr/>
          </p:nvSpPr>
          <p:spPr>
            <a:xfrm>
              <a:off x="2988360" y="2948760"/>
              <a:ext cx="693360" cy="575280"/>
            </a:xfrm>
            <a:custGeom>
              <a:avLst/>
              <a:gdLst/>
              <a:ahLst/>
              <a:rect l="l" t="t" r="r" b="b"/>
              <a:pathLst>
                <a:path w="9026" h="7490">
                  <a:moveTo>
                    <a:pt x="2906" y="5573"/>
                  </a:moveTo>
                  <a:lnTo>
                    <a:pt x="2906" y="7144"/>
                  </a:lnTo>
                  <a:lnTo>
                    <a:pt x="322" y="7144"/>
                  </a:lnTo>
                  <a:lnTo>
                    <a:pt x="322" y="5573"/>
                  </a:lnTo>
                  <a:close/>
                  <a:moveTo>
                    <a:pt x="5799" y="3037"/>
                  </a:moveTo>
                  <a:lnTo>
                    <a:pt x="5799" y="7144"/>
                  </a:lnTo>
                  <a:lnTo>
                    <a:pt x="3227" y="7144"/>
                  </a:lnTo>
                  <a:lnTo>
                    <a:pt x="3227" y="5406"/>
                  </a:lnTo>
                  <a:lnTo>
                    <a:pt x="3227" y="3037"/>
                  </a:lnTo>
                  <a:close/>
                  <a:moveTo>
                    <a:pt x="5966" y="1"/>
                  </a:moveTo>
                  <a:cubicBezTo>
                    <a:pt x="5882" y="1"/>
                    <a:pt x="5799" y="72"/>
                    <a:pt x="5799" y="167"/>
                  </a:cubicBezTo>
                  <a:lnTo>
                    <a:pt x="5799" y="2727"/>
                  </a:lnTo>
                  <a:lnTo>
                    <a:pt x="3061" y="2727"/>
                  </a:lnTo>
                  <a:cubicBezTo>
                    <a:pt x="2977" y="2727"/>
                    <a:pt x="2906" y="2799"/>
                    <a:pt x="2906" y="2894"/>
                  </a:cubicBezTo>
                  <a:lnTo>
                    <a:pt x="2906" y="5251"/>
                  </a:lnTo>
                  <a:lnTo>
                    <a:pt x="156" y="5251"/>
                  </a:lnTo>
                  <a:cubicBezTo>
                    <a:pt x="72" y="5251"/>
                    <a:pt x="1" y="5335"/>
                    <a:pt x="1" y="5418"/>
                  </a:cubicBezTo>
                  <a:lnTo>
                    <a:pt x="1" y="7323"/>
                  </a:lnTo>
                  <a:cubicBezTo>
                    <a:pt x="1" y="7418"/>
                    <a:pt x="72" y="7490"/>
                    <a:pt x="156" y="7490"/>
                  </a:cubicBezTo>
                  <a:lnTo>
                    <a:pt x="8871" y="7490"/>
                  </a:lnTo>
                  <a:cubicBezTo>
                    <a:pt x="8954" y="7490"/>
                    <a:pt x="9026" y="7418"/>
                    <a:pt x="9026" y="7323"/>
                  </a:cubicBezTo>
                  <a:lnTo>
                    <a:pt x="9026" y="1417"/>
                  </a:lnTo>
                  <a:cubicBezTo>
                    <a:pt x="9026" y="1322"/>
                    <a:pt x="8954" y="1251"/>
                    <a:pt x="8871" y="1251"/>
                  </a:cubicBezTo>
                  <a:cubicBezTo>
                    <a:pt x="8776" y="1251"/>
                    <a:pt x="8704" y="1322"/>
                    <a:pt x="8704" y="1417"/>
                  </a:cubicBezTo>
                  <a:lnTo>
                    <a:pt x="8704" y="7144"/>
                  </a:lnTo>
                  <a:lnTo>
                    <a:pt x="6132" y="7144"/>
                  </a:lnTo>
                  <a:lnTo>
                    <a:pt x="6132" y="2870"/>
                  </a:lnTo>
                  <a:lnTo>
                    <a:pt x="6132" y="310"/>
                  </a:lnTo>
                  <a:lnTo>
                    <a:pt x="8704" y="310"/>
                  </a:lnTo>
                  <a:lnTo>
                    <a:pt x="8704" y="763"/>
                  </a:lnTo>
                  <a:cubicBezTo>
                    <a:pt x="8704" y="846"/>
                    <a:pt x="8776" y="929"/>
                    <a:pt x="8871" y="929"/>
                  </a:cubicBezTo>
                  <a:cubicBezTo>
                    <a:pt x="8954" y="929"/>
                    <a:pt x="9026" y="846"/>
                    <a:pt x="9026" y="763"/>
                  </a:cubicBezTo>
                  <a:lnTo>
                    <a:pt x="9026" y="167"/>
                  </a:lnTo>
                  <a:cubicBezTo>
                    <a:pt x="9026" y="72"/>
                    <a:pt x="8954" y="1"/>
                    <a:pt x="8871" y="1"/>
                  </a:cubicBezTo>
                  <a:close/>
                </a:path>
              </a:pathLst>
            </a:custGeom>
            <a:solidFill>
              <a:srgbClr val="f9993e"/>
            </a:solidFill>
            <a:ln w="0">
              <a:noFill/>
            </a:ln>
          </p:spPr>
          <p:style>
            <a:lnRef idx="0"/>
            <a:fillRef idx="0"/>
            <a:effectRef idx="0"/>
            <a:fontRef idx="minor"/>
          </p:style>
        </p:sp>
        <p:sp>
          <p:nvSpPr>
            <p:cNvPr id="1065" name="Google Shape;10520;p99"/>
            <p:cNvSpPr/>
            <p:nvPr/>
          </p:nvSpPr>
          <p:spPr>
            <a:xfrm>
              <a:off x="3035880" y="3410280"/>
              <a:ext cx="149760" cy="24480"/>
            </a:xfrm>
            <a:custGeom>
              <a:avLst/>
              <a:gdLst/>
              <a:ahLst/>
              <a:rect l="l" t="t" r="r" b="b"/>
              <a:pathLst>
                <a:path w="1954" h="322">
                  <a:moveTo>
                    <a:pt x="168" y="0"/>
                  </a:moveTo>
                  <a:cubicBezTo>
                    <a:pt x="84" y="0"/>
                    <a:pt x="1" y="72"/>
                    <a:pt x="1" y="167"/>
                  </a:cubicBezTo>
                  <a:cubicBezTo>
                    <a:pt x="1" y="250"/>
                    <a:pt x="84" y="322"/>
                    <a:pt x="168" y="322"/>
                  </a:cubicBezTo>
                  <a:lnTo>
                    <a:pt x="1787" y="322"/>
                  </a:lnTo>
                  <a:cubicBezTo>
                    <a:pt x="1882" y="322"/>
                    <a:pt x="1953" y="250"/>
                    <a:pt x="1953" y="167"/>
                  </a:cubicBezTo>
                  <a:cubicBezTo>
                    <a:pt x="1953" y="72"/>
                    <a:pt x="1882" y="0"/>
                    <a:pt x="1787" y="0"/>
                  </a:cubicBezTo>
                  <a:close/>
                </a:path>
              </a:pathLst>
            </a:custGeom>
            <a:solidFill>
              <a:srgbClr val="f9993e"/>
            </a:solidFill>
            <a:ln w="0">
              <a:noFill/>
            </a:ln>
          </p:spPr>
          <p:style>
            <a:lnRef idx="0"/>
            <a:fillRef idx="0"/>
            <a:effectRef idx="0"/>
            <a:fontRef idx="minor"/>
          </p:style>
        </p:sp>
        <p:sp>
          <p:nvSpPr>
            <p:cNvPr id="1066" name="Google Shape;10521;p99"/>
            <p:cNvSpPr/>
            <p:nvPr/>
          </p:nvSpPr>
          <p:spPr>
            <a:xfrm>
              <a:off x="3260160" y="3215160"/>
              <a:ext cx="149760" cy="25200"/>
            </a:xfrm>
            <a:custGeom>
              <a:avLst/>
              <a:gdLst/>
              <a:ahLst/>
              <a:rect l="l" t="t" r="r" b="b"/>
              <a:pathLst>
                <a:path w="1954" h="334">
                  <a:moveTo>
                    <a:pt x="168" y="0"/>
                  </a:moveTo>
                  <a:cubicBezTo>
                    <a:pt x="84" y="0"/>
                    <a:pt x="1" y="84"/>
                    <a:pt x="1" y="167"/>
                  </a:cubicBezTo>
                  <a:cubicBezTo>
                    <a:pt x="1" y="262"/>
                    <a:pt x="84" y="334"/>
                    <a:pt x="168" y="334"/>
                  </a:cubicBezTo>
                  <a:lnTo>
                    <a:pt x="1787" y="334"/>
                  </a:lnTo>
                  <a:cubicBezTo>
                    <a:pt x="1882" y="334"/>
                    <a:pt x="1954" y="262"/>
                    <a:pt x="1954" y="167"/>
                  </a:cubicBezTo>
                  <a:cubicBezTo>
                    <a:pt x="1954" y="84"/>
                    <a:pt x="1882" y="0"/>
                    <a:pt x="1787" y="0"/>
                  </a:cubicBezTo>
                  <a:close/>
                </a:path>
              </a:pathLst>
            </a:custGeom>
            <a:solidFill>
              <a:srgbClr val="f9993e"/>
            </a:solidFill>
            <a:ln w="0">
              <a:noFill/>
            </a:ln>
          </p:spPr>
          <p:style>
            <a:lnRef idx="0"/>
            <a:fillRef idx="0"/>
            <a:effectRef idx="0"/>
            <a:fontRef idx="minor"/>
          </p:style>
        </p:sp>
        <p:sp>
          <p:nvSpPr>
            <p:cNvPr id="1067" name="Google Shape;10522;p99"/>
            <p:cNvSpPr/>
            <p:nvPr/>
          </p:nvSpPr>
          <p:spPr>
            <a:xfrm>
              <a:off x="3483360" y="3007440"/>
              <a:ext cx="149760" cy="24480"/>
            </a:xfrm>
            <a:custGeom>
              <a:avLst/>
              <a:gdLst/>
              <a:ahLst/>
              <a:rect l="l" t="t" r="r" b="b"/>
              <a:pathLst>
                <a:path w="1953" h="323">
                  <a:moveTo>
                    <a:pt x="167" y="1"/>
                  </a:moveTo>
                  <a:cubicBezTo>
                    <a:pt x="71" y="1"/>
                    <a:pt x="0" y="72"/>
                    <a:pt x="0" y="167"/>
                  </a:cubicBezTo>
                  <a:cubicBezTo>
                    <a:pt x="0" y="251"/>
                    <a:pt x="71" y="322"/>
                    <a:pt x="167" y="322"/>
                  </a:cubicBezTo>
                  <a:lnTo>
                    <a:pt x="1786" y="322"/>
                  </a:lnTo>
                  <a:cubicBezTo>
                    <a:pt x="1881" y="322"/>
                    <a:pt x="1953" y="251"/>
                    <a:pt x="1953" y="167"/>
                  </a:cubicBezTo>
                  <a:cubicBezTo>
                    <a:pt x="1953" y="72"/>
                    <a:pt x="1881" y="1"/>
                    <a:pt x="1786" y="1"/>
                  </a:cubicBezTo>
                  <a:close/>
                </a:path>
              </a:pathLst>
            </a:custGeom>
            <a:solidFill>
              <a:srgbClr val="f9993e"/>
            </a:solidFill>
            <a:ln w="0">
              <a:noFill/>
            </a:ln>
          </p:spPr>
          <p:style>
            <a:lnRef idx="0"/>
            <a:fillRef idx="0"/>
            <a:effectRef idx="0"/>
            <a:fontRef idx="minor"/>
          </p:style>
        </p:sp>
        <p:sp>
          <p:nvSpPr>
            <p:cNvPr id="1068" name="Google Shape;10523;p99"/>
            <p:cNvSpPr/>
            <p:nvPr/>
          </p:nvSpPr>
          <p:spPr>
            <a:xfrm>
              <a:off x="2989080" y="2736720"/>
              <a:ext cx="575280" cy="573480"/>
            </a:xfrm>
            <a:custGeom>
              <a:avLst/>
              <a:gdLst/>
              <a:ahLst/>
              <a:rect l="l" t="t" r="r" b="b"/>
              <a:pathLst>
                <a:path w="7490" h="7466">
                  <a:moveTo>
                    <a:pt x="6061" y="0"/>
                  </a:moveTo>
                  <a:cubicBezTo>
                    <a:pt x="5966" y="0"/>
                    <a:pt x="5894" y="72"/>
                    <a:pt x="5894" y="155"/>
                  </a:cubicBezTo>
                  <a:cubicBezTo>
                    <a:pt x="5894" y="250"/>
                    <a:pt x="5966" y="322"/>
                    <a:pt x="6061" y="322"/>
                  </a:cubicBezTo>
                  <a:lnTo>
                    <a:pt x="6942" y="322"/>
                  </a:lnTo>
                  <a:lnTo>
                    <a:pt x="60" y="7204"/>
                  </a:lnTo>
                  <a:cubicBezTo>
                    <a:pt x="1" y="7263"/>
                    <a:pt x="1" y="7358"/>
                    <a:pt x="60" y="7418"/>
                  </a:cubicBezTo>
                  <a:cubicBezTo>
                    <a:pt x="72" y="7454"/>
                    <a:pt x="120" y="7466"/>
                    <a:pt x="167" y="7466"/>
                  </a:cubicBezTo>
                  <a:cubicBezTo>
                    <a:pt x="215" y="7466"/>
                    <a:pt x="251" y="7454"/>
                    <a:pt x="286" y="7418"/>
                  </a:cubicBezTo>
                  <a:lnTo>
                    <a:pt x="7156" y="548"/>
                  </a:lnTo>
                  <a:lnTo>
                    <a:pt x="7156" y="1429"/>
                  </a:lnTo>
                  <a:cubicBezTo>
                    <a:pt x="7156" y="1512"/>
                    <a:pt x="7240" y="1584"/>
                    <a:pt x="7323" y="1584"/>
                  </a:cubicBezTo>
                  <a:cubicBezTo>
                    <a:pt x="7406" y="1584"/>
                    <a:pt x="7490" y="1512"/>
                    <a:pt x="7490" y="1429"/>
                  </a:cubicBezTo>
                  <a:lnTo>
                    <a:pt x="7490" y="155"/>
                  </a:lnTo>
                  <a:cubicBezTo>
                    <a:pt x="7490" y="72"/>
                    <a:pt x="7406" y="0"/>
                    <a:pt x="7323" y="0"/>
                  </a:cubicBezTo>
                  <a:close/>
                </a:path>
              </a:pathLst>
            </a:custGeom>
            <a:solidFill>
              <a:srgbClr val="f9993e"/>
            </a:solidFill>
            <a:ln w="0">
              <a:noFill/>
            </a:ln>
          </p:spPr>
          <p:style>
            <a:lnRef idx="0"/>
            <a:fillRef idx="0"/>
            <a:effectRef idx="0"/>
            <a:fontRef idx="minor"/>
          </p:style>
        </p:sp>
      </p:grpSp>
      <p:sp>
        <p:nvSpPr>
          <p:cNvPr id="1069" name="TextBox 33"/>
          <p:cNvSpPr/>
          <p:nvPr/>
        </p:nvSpPr>
        <p:spPr>
          <a:xfrm>
            <a:off x="4743720" y="3677040"/>
            <a:ext cx="1642680" cy="4554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Arial"/>
              </a:rPr>
              <a:t>EUR 5.8 milliard </a:t>
            </a:r>
            <a:endParaRPr b="0" lang="en-US" sz="1200" spc="-1" strike="noStrike">
              <a:latin typeface="Arial"/>
            </a:endParaRPr>
          </a:p>
          <a:p>
            <a:pPr algn="ctr">
              <a:lnSpc>
                <a:spcPct val="100000"/>
              </a:lnSpc>
              <a:buNone/>
            </a:pPr>
            <a:r>
              <a:rPr b="0" lang="en-US" sz="1200" spc="-1" strike="noStrike">
                <a:solidFill>
                  <a:srgbClr val="000000"/>
                </a:solidFill>
                <a:latin typeface="Montserrat"/>
                <a:ea typeface="Arial"/>
              </a:rPr>
              <a:t>Chiffre d'affaires</a:t>
            </a:r>
            <a:endParaRPr b="0" lang="en-US" sz="1200" spc="-1" strike="noStrike">
              <a:latin typeface="Arial"/>
            </a:endParaRPr>
          </a:p>
        </p:txBody>
      </p:sp>
      <p:grpSp>
        <p:nvGrpSpPr>
          <p:cNvPr id="1070" name="Google Shape;10031;p99"/>
          <p:cNvGrpSpPr/>
          <p:nvPr/>
        </p:nvGrpSpPr>
        <p:grpSpPr>
          <a:xfrm>
            <a:off x="5166000" y="2790000"/>
            <a:ext cx="735120" cy="734400"/>
            <a:chOff x="5166000" y="2790000"/>
            <a:chExt cx="735120" cy="734400"/>
          </a:xfrm>
        </p:grpSpPr>
        <p:sp>
          <p:nvSpPr>
            <p:cNvPr id="1071" name="Google Shape;10032;p99"/>
            <p:cNvSpPr/>
            <p:nvPr/>
          </p:nvSpPr>
          <p:spPr>
            <a:xfrm>
              <a:off x="5229000" y="2993400"/>
              <a:ext cx="672120" cy="531000"/>
            </a:xfrm>
            <a:custGeom>
              <a:avLst/>
              <a:gdLst/>
              <a:ahLst/>
              <a:rect l="l" t="t" r="r" b="b"/>
              <a:pathLst>
                <a:path w="10049" h="7938">
                  <a:moveTo>
                    <a:pt x="9368" y="0"/>
                  </a:moveTo>
                  <a:cubicBezTo>
                    <a:pt x="9345" y="0"/>
                    <a:pt x="9322" y="6"/>
                    <a:pt x="9299" y="20"/>
                  </a:cubicBezTo>
                  <a:cubicBezTo>
                    <a:pt x="9227" y="67"/>
                    <a:pt x="9180" y="151"/>
                    <a:pt x="9227" y="234"/>
                  </a:cubicBezTo>
                  <a:cubicBezTo>
                    <a:pt x="9561" y="925"/>
                    <a:pt x="9716" y="1675"/>
                    <a:pt x="9716" y="2449"/>
                  </a:cubicBezTo>
                  <a:cubicBezTo>
                    <a:pt x="9716" y="3830"/>
                    <a:pt x="9180" y="5127"/>
                    <a:pt x="8203" y="6104"/>
                  </a:cubicBezTo>
                  <a:cubicBezTo>
                    <a:pt x="7215" y="7092"/>
                    <a:pt x="5917" y="7628"/>
                    <a:pt x="4536" y="7628"/>
                  </a:cubicBezTo>
                  <a:cubicBezTo>
                    <a:pt x="3715" y="7628"/>
                    <a:pt x="2929" y="7449"/>
                    <a:pt x="2203" y="7080"/>
                  </a:cubicBezTo>
                  <a:cubicBezTo>
                    <a:pt x="1596" y="6759"/>
                    <a:pt x="1060" y="6342"/>
                    <a:pt x="607" y="5830"/>
                  </a:cubicBezTo>
                  <a:lnTo>
                    <a:pt x="607" y="5830"/>
                  </a:lnTo>
                  <a:lnTo>
                    <a:pt x="1250" y="6032"/>
                  </a:lnTo>
                  <a:cubicBezTo>
                    <a:pt x="1272" y="6040"/>
                    <a:pt x="1293" y="6044"/>
                    <a:pt x="1312" y="6044"/>
                  </a:cubicBezTo>
                  <a:cubicBezTo>
                    <a:pt x="1380" y="6044"/>
                    <a:pt x="1434" y="5999"/>
                    <a:pt x="1453" y="5925"/>
                  </a:cubicBezTo>
                  <a:cubicBezTo>
                    <a:pt x="1488" y="5842"/>
                    <a:pt x="1441" y="5747"/>
                    <a:pt x="1357" y="5723"/>
                  </a:cubicBezTo>
                  <a:lnTo>
                    <a:pt x="202" y="5330"/>
                  </a:lnTo>
                  <a:cubicBezTo>
                    <a:pt x="191" y="5327"/>
                    <a:pt x="179" y="5325"/>
                    <a:pt x="167" y="5325"/>
                  </a:cubicBezTo>
                  <a:cubicBezTo>
                    <a:pt x="131" y="5325"/>
                    <a:pt x="95" y="5339"/>
                    <a:pt x="60" y="5366"/>
                  </a:cubicBezTo>
                  <a:cubicBezTo>
                    <a:pt x="12" y="5389"/>
                    <a:pt x="0" y="5449"/>
                    <a:pt x="0" y="5508"/>
                  </a:cubicBezTo>
                  <a:lnTo>
                    <a:pt x="191" y="6854"/>
                  </a:lnTo>
                  <a:cubicBezTo>
                    <a:pt x="214" y="6925"/>
                    <a:pt x="274" y="6985"/>
                    <a:pt x="357" y="6985"/>
                  </a:cubicBezTo>
                  <a:lnTo>
                    <a:pt x="393" y="6985"/>
                  </a:lnTo>
                  <a:cubicBezTo>
                    <a:pt x="476" y="6973"/>
                    <a:pt x="536" y="6890"/>
                    <a:pt x="524" y="6806"/>
                  </a:cubicBezTo>
                  <a:lnTo>
                    <a:pt x="417" y="6068"/>
                  </a:lnTo>
                  <a:lnTo>
                    <a:pt x="417" y="6068"/>
                  </a:lnTo>
                  <a:cubicBezTo>
                    <a:pt x="881" y="6604"/>
                    <a:pt x="1465" y="7044"/>
                    <a:pt x="2084" y="7354"/>
                  </a:cubicBezTo>
                  <a:cubicBezTo>
                    <a:pt x="2858" y="7747"/>
                    <a:pt x="3691" y="7937"/>
                    <a:pt x="4560" y="7937"/>
                  </a:cubicBezTo>
                  <a:cubicBezTo>
                    <a:pt x="6025" y="7937"/>
                    <a:pt x="7394" y="7366"/>
                    <a:pt x="8442" y="6330"/>
                  </a:cubicBezTo>
                  <a:cubicBezTo>
                    <a:pt x="9477" y="5282"/>
                    <a:pt x="10049" y="3913"/>
                    <a:pt x="10049" y="2449"/>
                  </a:cubicBezTo>
                  <a:cubicBezTo>
                    <a:pt x="10049" y="1627"/>
                    <a:pt x="9870" y="829"/>
                    <a:pt x="9513" y="91"/>
                  </a:cubicBezTo>
                  <a:cubicBezTo>
                    <a:pt x="9479" y="40"/>
                    <a:pt x="9426" y="0"/>
                    <a:pt x="9368" y="0"/>
                  </a:cubicBezTo>
                  <a:close/>
                </a:path>
              </a:pathLst>
            </a:custGeom>
            <a:solidFill>
              <a:srgbClr val="f9993e"/>
            </a:solidFill>
            <a:ln w="0">
              <a:noFill/>
            </a:ln>
          </p:spPr>
          <p:style>
            <a:lnRef idx="0"/>
            <a:fillRef idx="0"/>
            <a:effectRef idx="0"/>
            <a:fontRef idx="minor"/>
          </p:style>
        </p:sp>
        <p:sp>
          <p:nvSpPr>
            <p:cNvPr id="1072" name="Google Shape;10033;p99"/>
            <p:cNvSpPr/>
            <p:nvPr/>
          </p:nvSpPr>
          <p:spPr>
            <a:xfrm>
              <a:off x="5166000" y="2790000"/>
              <a:ext cx="671400" cy="530280"/>
            </a:xfrm>
            <a:custGeom>
              <a:avLst/>
              <a:gdLst/>
              <a:ahLst/>
              <a:rect l="l" t="t" r="r" b="b"/>
              <a:pathLst>
                <a:path w="10038" h="7931">
                  <a:moveTo>
                    <a:pt x="5501" y="1"/>
                  </a:moveTo>
                  <a:cubicBezTo>
                    <a:pt x="4025" y="1"/>
                    <a:pt x="2656" y="560"/>
                    <a:pt x="1608" y="1608"/>
                  </a:cubicBezTo>
                  <a:cubicBezTo>
                    <a:pt x="572" y="2644"/>
                    <a:pt x="0" y="4013"/>
                    <a:pt x="0" y="5490"/>
                  </a:cubicBezTo>
                  <a:cubicBezTo>
                    <a:pt x="0" y="6311"/>
                    <a:pt x="179" y="7109"/>
                    <a:pt x="536" y="7835"/>
                  </a:cubicBezTo>
                  <a:cubicBezTo>
                    <a:pt x="572" y="7895"/>
                    <a:pt x="632" y="7930"/>
                    <a:pt x="691" y="7930"/>
                  </a:cubicBezTo>
                  <a:cubicBezTo>
                    <a:pt x="715" y="7930"/>
                    <a:pt x="739" y="7930"/>
                    <a:pt x="762" y="7918"/>
                  </a:cubicBezTo>
                  <a:cubicBezTo>
                    <a:pt x="834" y="7871"/>
                    <a:pt x="882" y="7776"/>
                    <a:pt x="834" y="7704"/>
                  </a:cubicBezTo>
                  <a:cubicBezTo>
                    <a:pt x="512" y="7002"/>
                    <a:pt x="346" y="6263"/>
                    <a:pt x="346" y="5490"/>
                  </a:cubicBezTo>
                  <a:cubicBezTo>
                    <a:pt x="346" y="4108"/>
                    <a:pt x="882" y="2811"/>
                    <a:pt x="1870" y="1822"/>
                  </a:cubicBezTo>
                  <a:cubicBezTo>
                    <a:pt x="2846" y="846"/>
                    <a:pt x="4144" y="310"/>
                    <a:pt x="5525" y="310"/>
                  </a:cubicBezTo>
                  <a:cubicBezTo>
                    <a:pt x="7049" y="310"/>
                    <a:pt x="8454" y="965"/>
                    <a:pt x="9454" y="2108"/>
                  </a:cubicBezTo>
                  <a:lnTo>
                    <a:pt x="8811" y="1906"/>
                  </a:lnTo>
                  <a:cubicBezTo>
                    <a:pt x="8792" y="1898"/>
                    <a:pt x="8772" y="1894"/>
                    <a:pt x="8753" y="1894"/>
                  </a:cubicBezTo>
                  <a:cubicBezTo>
                    <a:pt x="8688" y="1894"/>
                    <a:pt x="8627" y="1937"/>
                    <a:pt x="8609" y="2001"/>
                  </a:cubicBezTo>
                  <a:cubicBezTo>
                    <a:pt x="8573" y="2096"/>
                    <a:pt x="8621" y="2180"/>
                    <a:pt x="8716" y="2215"/>
                  </a:cubicBezTo>
                  <a:lnTo>
                    <a:pt x="9859" y="2596"/>
                  </a:lnTo>
                  <a:cubicBezTo>
                    <a:pt x="9871" y="2596"/>
                    <a:pt x="9883" y="2620"/>
                    <a:pt x="9906" y="2620"/>
                  </a:cubicBezTo>
                  <a:cubicBezTo>
                    <a:pt x="9930" y="2620"/>
                    <a:pt x="9978" y="2596"/>
                    <a:pt x="10002" y="2572"/>
                  </a:cubicBezTo>
                  <a:cubicBezTo>
                    <a:pt x="10026" y="2525"/>
                    <a:pt x="10037" y="2465"/>
                    <a:pt x="10037" y="2418"/>
                  </a:cubicBezTo>
                  <a:lnTo>
                    <a:pt x="9847" y="1084"/>
                  </a:lnTo>
                  <a:cubicBezTo>
                    <a:pt x="9827" y="1003"/>
                    <a:pt x="9772" y="948"/>
                    <a:pt x="9705" y="948"/>
                  </a:cubicBezTo>
                  <a:cubicBezTo>
                    <a:pt x="9693" y="948"/>
                    <a:pt x="9681" y="950"/>
                    <a:pt x="9668" y="953"/>
                  </a:cubicBezTo>
                  <a:cubicBezTo>
                    <a:pt x="9573" y="965"/>
                    <a:pt x="9514" y="1037"/>
                    <a:pt x="9525" y="1132"/>
                  </a:cubicBezTo>
                  <a:lnTo>
                    <a:pt x="9633" y="1870"/>
                  </a:lnTo>
                  <a:cubicBezTo>
                    <a:pt x="8597" y="667"/>
                    <a:pt x="7085" y="1"/>
                    <a:pt x="5501" y="1"/>
                  </a:cubicBezTo>
                  <a:close/>
                </a:path>
              </a:pathLst>
            </a:custGeom>
            <a:solidFill>
              <a:srgbClr val="f9993e"/>
            </a:solidFill>
            <a:ln w="0">
              <a:noFill/>
            </a:ln>
          </p:spPr>
          <p:style>
            <a:lnRef idx="0"/>
            <a:fillRef idx="0"/>
            <a:effectRef idx="0"/>
            <a:fontRef idx="minor"/>
          </p:style>
        </p:sp>
        <p:sp>
          <p:nvSpPr>
            <p:cNvPr id="1073" name="Google Shape;10034;p99"/>
            <p:cNvSpPr/>
            <p:nvPr/>
          </p:nvSpPr>
          <p:spPr>
            <a:xfrm>
              <a:off x="5439240" y="2983680"/>
              <a:ext cx="34920" cy="57240"/>
            </a:xfrm>
            <a:custGeom>
              <a:avLst/>
              <a:gdLst/>
              <a:ahLst/>
              <a:rect l="l" t="t" r="r" b="b"/>
              <a:pathLst>
                <a:path w="525" h="859">
                  <a:moveTo>
                    <a:pt x="358" y="1"/>
                  </a:moveTo>
                  <a:cubicBezTo>
                    <a:pt x="262" y="1"/>
                    <a:pt x="191" y="84"/>
                    <a:pt x="191" y="168"/>
                  </a:cubicBezTo>
                  <a:lnTo>
                    <a:pt x="191" y="465"/>
                  </a:lnTo>
                  <a:lnTo>
                    <a:pt x="72" y="584"/>
                  </a:lnTo>
                  <a:cubicBezTo>
                    <a:pt x="12" y="644"/>
                    <a:pt x="0" y="751"/>
                    <a:pt x="72" y="811"/>
                  </a:cubicBezTo>
                  <a:cubicBezTo>
                    <a:pt x="96" y="834"/>
                    <a:pt x="143" y="858"/>
                    <a:pt x="191" y="858"/>
                  </a:cubicBezTo>
                  <a:cubicBezTo>
                    <a:pt x="238" y="858"/>
                    <a:pt x="262" y="834"/>
                    <a:pt x="298" y="811"/>
                  </a:cubicBezTo>
                  <a:lnTo>
                    <a:pt x="453" y="644"/>
                  </a:lnTo>
                  <a:cubicBezTo>
                    <a:pt x="488" y="620"/>
                    <a:pt x="500" y="572"/>
                    <a:pt x="500" y="525"/>
                  </a:cubicBezTo>
                  <a:lnTo>
                    <a:pt x="524" y="168"/>
                  </a:lnTo>
                  <a:cubicBezTo>
                    <a:pt x="524" y="84"/>
                    <a:pt x="441" y="1"/>
                    <a:pt x="358" y="1"/>
                  </a:cubicBezTo>
                  <a:close/>
                </a:path>
              </a:pathLst>
            </a:custGeom>
            <a:solidFill>
              <a:srgbClr val="f9993e"/>
            </a:solidFill>
            <a:ln w="0">
              <a:noFill/>
            </a:ln>
          </p:spPr>
          <p:style>
            <a:lnRef idx="0"/>
            <a:fillRef idx="0"/>
            <a:effectRef idx="0"/>
            <a:fontRef idx="minor"/>
          </p:style>
        </p:sp>
        <p:sp>
          <p:nvSpPr>
            <p:cNvPr id="1074" name="Google Shape;10035;p99"/>
            <p:cNvSpPr/>
            <p:nvPr/>
          </p:nvSpPr>
          <p:spPr>
            <a:xfrm>
              <a:off x="5252760" y="2884680"/>
              <a:ext cx="558360" cy="550440"/>
            </a:xfrm>
            <a:custGeom>
              <a:avLst/>
              <a:gdLst/>
              <a:ahLst/>
              <a:rect l="l" t="t" r="r" b="b"/>
              <a:pathLst>
                <a:path w="8347" h="8229">
                  <a:moveTo>
                    <a:pt x="2751" y="3109"/>
                  </a:moveTo>
                  <a:lnTo>
                    <a:pt x="2977" y="3133"/>
                  </a:lnTo>
                  <a:lnTo>
                    <a:pt x="3084" y="3133"/>
                  </a:lnTo>
                  <a:lnTo>
                    <a:pt x="2917" y="3502"/>
                  </a:lnTo>
                  <a:lnTo>
                    <a:pt x="2643" y="3431"/>
                  </a:lnTo>
                  <a:lnTo>
                    <a:pt x="2751" y="3109"/>
                  </a:lnTo>
                  <a:close/>
                  <a:moveTo>
                    <a:pt x="3834" y="3026"/>
                  </a:moveTo>
                  <a:lnTo>
                    <a:pt x="4156" y="3419"/>
                  </a:lnTo>
                  <a:lnTo>
                    <a:pt x="4120" y="3526"/>
                  </a:lnTo>
                  <a:cubicBezTo>
                    <a:pt x="4096" y="3609"/>
                    <a:pt x="4144" y="3704"/>
                    <a:pt x="4227" y="3728"/>
                  </a:cubicBezTo>
                  <a:cubicBezTo>
                    <a:pt x="4239" y="3728"/>
                    <a:pt x="4263" y="3740"/>
                    <a:pt x="4275" y="3740"/>
                  </a:cubicBezTo>
                  <a:cubicBezTo>
                    <a:pt x="4346" y="3740"/>
                    <a:pt x="4406" y="3704"/>
                    <a:pt x="4417" y="3645"/>
                  </a:cubicBezTo>
                  <a:lnTo>
                    <a:pt x="4465" y="3526"/>
                  </a:lnTo>
                  <a:cubicBezTo>
                    <a:pt x="4501" y="3419"/>
                    <a:pt x="4477" y="3312"/>
                    <a:pt x="4417" y="3240"/>
                  </a:cubicBezTo>
                  <a:lnTo>
                    <a:pt x="4334" y="3133"/>
                  </a:lnTo>
                  <a:lnTo>
                    <a:pt x="4608" y="3359"/>
                  </a:lnTo>
                  <a:cubicBezTo>
                    <a:pt x="4638" y="3374"/>
                    <a:pt x="4673" y="3389"/>
                    <a:pt x="4710" y="3389"/>
                  </a:cubicBezTo>
                  <a:cubicBezTo>
                    <a:pt x="4731" y="3389"/>
                    <a:pt x="4753" y="3384"/>
                    <a:pt x="4775" y="3371"/>
                  </a:cubicBezTo>
                  <a:lnTo>
                    <a:pt x="4989" y="3288"/>
                  </a:lnTo>
                  <a:lnTo>
                    <a:pt x="5108" y="3419"/>
                  </a:lnTo>
                  <a:cubicBezTo>
                    <a:pt x="5132" y="3466"/>
                    <a:pt x="5191" y="3478"/>
                    <a:pt x="5239" y="3478"/>
                  </a:cubicBezTo>
                  <a:lnTo>
                    <a:pt x="5644" y="3442"/>
                  </a:lnTo>
                  <a:lnTo>
                    <a:pt x="5656" y="3526"/>
                  </a:lnTo>
                  <a:cubicBezTo>
                    <a:pt x="5668" y="3562"/>
                    <a:pt x="5644" y="3597"/>
                    <a:pt x="5644" y="3609"/>
                  </a:cubicBezTo>
                  <a:cubicBezTo>
                    <a:pt x="5620" y="3621"/>
                    <a:pt x="5608" y="3657"/>
                    <a:pt x="5560" y="3657"/>
                  </a:cubicBezTo>
                  <a:lnTo>
                    <a:pt x="4882" y="3716"/>
                  </a:lnTo>
                  <a:cubicBezTo>
                    <a:pt x="4787" y="3716"/>
                    <a:pt x="4715" y="3764"/>
                    <a:pt x="4668" y="3835"/>
                  </a:cubicBezTo>
                  <a:cubicBezTo>
                    <a:pt x="4644" y="3895"/>
                    <a:pt x="4608" y="3954"/>
                    <a:pt x="4632" y="4014"/>
                  </a:cubicBezTo>
                  <a:lnTo>
                    <a:pt x="4167" y="3859"/>
                  </a:lnTo>
                  <a:cubicBezTo>
                    <a:pt x="4156" y="3859"/>
                    <a:pt x="4156" y="3847"/>
                    <a:pt x="4156" y="3835"/>
                  </a:cubicBezTo>
                  <a:cubicBezTo>
                    <a:pt x="4120" y="3657"/>
                    <a:pt x="3977" y="3538"/>
                    <a:pt x="3798" y="3538"/>
                  </a:cubicBezTo>
                  <a:lnTo>
                    <a:pt x="3775" y="3538"/>
                  </a:lnTo>
                  <a:lnTo>
                    <a:pt x="3286" y="3550"/>
                  </a:lnTo>
                  <a:lnTo>
                    <a:pt x="3405" y="3204"/>
                  </a:lnTo>
                  <a:cubicBezTo>
                    <a:pt x="3429" y="3181"/>
                    <a:pt x="3453" y="3169"/>
                    <a:pt x="3489" y="3145"/>
                  </a:cubicBezTo>
                  <a:lnTo>
                    <a:pt x="3834" y="3026"/>
                  </a:lnTo>
                  <a:close/>
                  <a:moveTo>
                    <a:pt x="7561" y="3562"/>
                  </a:moveTo>
                  <a:cubicBezTo>
                    <a:pt x="7573" y="3562"/>
                    <a:pt x="7620" y="3562"/>
                    <a:pt x="7656" y="3597"/>
                  </a:cubicBezTo>
                  <a:lnTo>
                    <a:pt x="7977" y="3907"/>
                  </a:lnTo>
                  <a:cubicBezTo>
                    <a:pt x="7989" y="4026"/>
                    <a:pt x="7989" y="4133"/>
                    <a:pt x="7977" y="4216"/>
                  </a:cubicBezTo>
                  <a:cubicBezTo>
                    <a:pt x="7930" y="5169"/>
                    <a:pt x="7549" y="6086"/>
                    <a:pt x="6858" y="6752"/>
                  </a:cubicBezTo>
                  <a:cubicBezTo>
                    <a:pt x="6763" y="6860"/>
                    <a:pt x="6656" y="6943"/>
                    <a:pt x="6537" y="7050"/>
                  </a:cubicBezTo>
                  <a:cubicBezTo>
                    <a:pt x="6596" y="6955"/>
                    <a:pt x="6644" y="6871"/>
                    <a:pt x="6680" y="6776"/>
                  </a:cubicBezTo>
                  <a:lnTo>
                    <a:pt x="7430" y="5074"/>
                  </a:lnTo>
                  <a:cubicBezTo>
                    <a:pt x="7454" y="5026"/>
                    <a:pt x="7442" y="4966"/>
                    <a:pt x="7418" y="4907"/>
                  </a:cubicBezTo>
                  <a:cubicBezTo>
                    <a:pt x="7382" y="4859"/>
                    <a:pt x="7323" y="4836"/>
                    <a:pt x="7263" y="4836"/>
                  </a:cubicBezTo>
                  <a:lnTo>
                    <a:pt x="7192" y="4836"/>
                  </a:lnTo>
                  <a:lnTo>
                    <a:pt x="7596" y="4026"/>
                  </a:lnTo>
                  <a:cubicBezTo>
                    <a:pt x="7656" y="3895"/>
                    <a:pt x="7620" y="3728"/>
                    <a:pt x="7501" y="3657"/>
                  </a:cubicBezTo>
                  <a:lnTo>
                    <a:pt x="7477" y="3621"/>
                  </a:lnTo>
                  <a:lnTo>
                    <a:pt x="7489" y="3609"/>
                  </a:lnTo>
                  <a:cubicBezTo>
                    <a:pt x="7513" y="3562"/>
                    <a:pt x="7549" y="3562"/>
                    <a:pt x="7561" y="3562"/>
                  </a:cubicBezTo>
                  <a:close/>
                  <a:moveTo>
                    <a:pt x="4088" y="0"/>
                  </a:moveTo>
                  <a:cubicBezTo>
                    <a:pt x="4055" y="0"/>
                    <a:pt x="4022" y="1"/>
                    <a:pt x="3989" y="2"/>
                  </a:cubicBezTo>
                  <a:cubicBezTo>
                    <a:pt x="2953" y="49"/>
                    <a:pt x="1977" y="478"/>
                    <a:pt x="1250" y="1216"/>
                  </a:cubicBezTo>
                  <a:cubicBezTo>
                    <a:pt x="524" y="1942"/>
                    <a:pt x="96" y="2919"/>
                    <a:pt x="48" y="3954"/>
                  </a:cubicBezTo>
                  <a:cubicBezTo>
                    <a:pt x="0" y="4978"/>
                    <a:pt x="346" y="5979"/>
                    <a:pt x="1012" y="6764"/>
                  </a:cubicBezTo>
                  <a:cubicBezTo>
                    <a:pt x="1048" y="6812"/>
                    <a:pt x="1084" y="6824"/>
                    <a:pt x="1131" y="6824"/>
                  </a:cubicBezTo>
                  <a:cubicBezTo>
                    <a:pt x="1167" y="6824"/>
                    <a:pt x="1203" y="6812"/>
                    <a:pt x="1239" y="6776"/>
                  </a:cubicBezTo>
                  <a:cubicBezTo>
                    <a:pt x="1310" y="6717"/>
                    <a:pt x="1310" y="6610"/>
                    <a:pt x="1250" y="6550"/>
                  </a:cubicBezTo>
                  <a:cubicBezTo>
                    <a:pt x="643" y="5824"/>
                    <a:pt x="334" y="4907"/>
                    <a:pt x="369" y="3966"/>
                  </a:cubicBezTo>
                  <a:cubicBezTo>
                    <a:pt x="417" y="3014"/>
                    <a:pt x="810" y="2109"/>
                    <a:pt x="1489" y="1430"/>
                  </a:cubicBezTo>
                  <a:cubicBezTo>
                    <a:pt x="2155" y="764"/>
                    <a:pt x="3072" y="359"/>
                    <a:pt x="4025" y="323"/>
                  </a:cubicBezTo>
                  <a:cubicBezTo>
                    <a:pt x="4087" y="316"/>
                    <a:pt x="4150" y="313"/>
                    <a:pt x="4213" y="313"/>
                  </a:cubicBezTo>
                  <a:cubicBezTo>
                    <a:pt x="4363" y="313"/>
                    <a:pt x="4512" y="330"/>
                    <a:pt x="4656" y="347"/>
                  </a:cubicBezTo>
                  <a:lnTo>
                    <a:pt x="4882" y="621"/>
                  </a:lnTo>
                  <a:lnTo>
                    <a:pt x="4798" y="823"/>
                  </a:lnTo>
                  <a:lnTo>
                    <a:pt x="4656" y="585"/>
                  </a:lnTo>
                  <a:cubicBezTo>
                    <a:pt x="4632" y="537"/>
                    <a:pt x="4572" y="502"/>
                    <a:pt x="4525" y="502"/>
                  </a:cubicBezTo>
                  <a:lnTo>
                    <a:pt x="4025" y="502"/>
                  </a:lnTo>
                  <a:cubicBezTo>
                    <a:pt x="3965" y="502"/>
                    <a:pt x="3906" y="525"/>
                    <a:pt x="3870" y="585"/>
                  </a:cubicBezTo>
                  <a:lnTo>
                    <a:pt x="3513" y="1276"/>
                  </a:lnTo>
                  <a:cubicBezTo>
                    <a:pt x="3465" y="1359"/>
                    <a:pt x="3465" y="1478"/>
                    <a:pt x="3513" y="1573"/>
                  </a:cubicBezTo>
                  <a:cubicBezTo>
                    <a:pt x="3560" y="1657"/>
                    <a:pt x="3667" y="1716"/>
                    <a:pt x="3763" y="1728"/>
                  </a:cubicBezTo>
                  <a:lnTo>
                    <a:pt x="4048" y="1764"/>
                  </a:lnTo>
                  <a:cubicBezTo>
                    <a:pt x="4108" y="1764"/>
                    <a:pt x="4167" y="1752"/>
                    <a:pt x="4203" y="1692"/>
                  </a:cubicBezTo>
                  <a:lnTo>
                    <a:pt x="4298" y="1537"/>
                  </a:lnTo>
                  <a:lnTo>
                    <a:pt x="4358" y="1609"/>
                  </a:lnTo>
                  <a:lnTo>
                    <a:pt x="4310" y="1895"/>
                  </a:lnTo>
                  <a:lnTo>
                    <a:pt x="3822" y="1966"/>
                  </a:lnTo>
                  <a:cubicBezTo>
                    <a:pt x="3798" y="1966"/>
                    <a:pt x="3775" y="1990"/>
                    <a:pt x="3751" y="2002"/>
                  </a:cubicBezTo>
                  <a:lnTo>
                    <a:pt x="3108" y="2466"/>
                  </a:lnTo>
                  <a:cubicBezTo>
                    <a:pt x="3084" y="2490"/>
                    <a:pt x="3048" y="2526"/>
                    <a:pt x="3048" y="2550"/>
                  </a:cubicBezTo>
                  <a:lnTo>
                    <a:pt x="2977" y="2847"/>
                  </a:lnTo>
                  <a:lnTo>
                    <a:pt x="2751" y="2823"/>
                  </a:lnTo>
                  <a:cubicBezTo>
                    <a:pt x="2736" y="2821"/>
                    <a:pt x="2721" y="2819"/>
                    <a:pt x="2706" y="2819"/>
                  </a:cubicBezTo>
                  <a:cubicBezTo>
                    <a:pt x="2591" y="2819"/>
                    <a:pt x="2483" y="2898"/>
                    <a:pt x="2441" y="3014"/>
                  </a:cubicBezTo>
                  <a:lnTo>
                    <a:pt x="2310" y="3371"/>
                  </a:lnTo>
                  <a:cubicBezTo>
                    <a:pt x="2274" y="3442"/>
                    <a:pt x="2274" y="3538"/>
                    <a:pt x="2322" y="3609"/>
                  </a:cubicBezTo>
                  <a:cubicBezTo>
                    <a:pt x="2370" y="3681"/>
                    <a:pt x="2429" y="3740"/>
                    <a:pt x="2501" y="3752"/>
                  </a:cubicBezTo>
                  <a:cubicBezTo>
                    <a:pt x="2346" y="3812"/>
                    <a:pt x="2251" y="3978"/>
                    <a:pt x="2251" y="4145"/>
                  </a:cubicBezTo>
                  <a:lnTo>
                    <a:pt x="2251" y="4216"/>
                  </a:lnTo>
                  <a:lnTo>
                    <a:pt x="1798" y="4740"/>
                  </a:lnTo>
                  <a:cubicBezTo>
                    <a:pt x="1727" y="4812"/>
                    <a:pt x="1703" y="4919"/>
                    <a:pt x="1703" y="5026"/>
                  </a:cubicBezTo>
                  <a:lnTo>
                    <a:pt x="1703" y="5621"/>
                  </a:lnTo>
                  <a:cubicBezTo>
                    <a:pt x="1703" y="5764"/>
                    <a:pt x="1750" y="5919"/>
                    <a:pt x="1881" y="6038"/>
                  </a:cubicBezTo>
                  <a:lnTo>
                    <a:pt x="2310" y="6455"/>
                  </a:lnTo>
                  <a:cubicBezTo>
                    <a:pt x="2393" y="6538"/>
                    <a:pt x="2524" y="6598"/>
                    <a:pt x="2643" y="6610"/>
                  </a:cubicBezTo>
                  <a:lnTo>
                    <a:pt x="3917" y="6717"/>
                  </a:lnTo>
                  <a:lnTo>
                    <a:pt x="3917" y="6764"/>
                  </a:lnTo>
                  <a:cubicBezTo>
                    <a:pt x="3894" y="6907"/>
                    <a:pt x="3965" y="7074"/>
                    <a:pt x="4096" y="7169"/>
                  </a:cubicBezTo>
                  <a:lnTo>
                    <a:pt x="4310" y="7324"/>
                  </a:lnTo>
                  <a:lnTo>
                    <a:pt x="4298" y="7372"/>
                  </a:lnTo>
                  <a:cubicBezTo>
                    <a:pt x="4251" y="7538"/>
                    <a:pt x="4298" y="7717"/>
                    <a:pt x="4429" y="7836"/>
                  </a:cubicBezTo>
                  <a:lnTo>
                    <a:pt x="4489" y="7895"/>
                  </a:lnTo>
                  <a:cubicBezTo>
                    <a:pt x="4429" y="7895"/>
                    <a:pt x="4394" y="7907"/>
                    <a:pt x="4334" y="7907"/>
                  </a:cubicBezTo>
                  <a:cubicBezTo>
                    <a:pt x="4272" y="7910"/>
                    <a:pt x="4211" y="7912"/>
                    <a:pt x="4149" y="7912"/>
                  </a:cubicBezTo>
                  <a:cubicBezTo>
                    <a:pt x="3262" y="7912"/>
                    <a:pt x="2407" y="7593"/>
                    <a:pt x="1739" y="7014"/>
                  </a:cubicBezTo>
                  <a:cubicBezTo>
                    <a:pt x="1708" y="6989"/>
                    <a:pt x="1672" y="6976"/>
                    <a:pt x="1637" y="6976"/>
                  </a:cubicBezTo>
                  <a:cubicBezTo>
                    <a:pt x="1591" y="6976"/>
                    <a:pt x="1546" y="6998"/>
                    <a:pt x="1512" y="7038"/>
                  </a:cubicBezTo>
                  <a:cubicBezTo>
                    <a:pt x="1453" y="7110"/>
                    <a:pt x="1477" y="7193"/>
                    <a:pt x="1536" y="7252"/>
                  </a:cubicBezTo>
                  <a:cubicBezTo>
                    <a:pt x="2274" y="7883"/>
                    <a:pt x="3215" y="8229"/>
                    <a:pt x="4179" y="8229"/>
                  </a:cubicBezTo>
                  <a:lnTo>
                    <a:pt x="4346" y="8229"/>
                  </a:lnTo>
                  <a:cubicBezTo>
                    <a:pt x="5382" y="8181"/>
                    <a:pt x="6358" y="7753"/>
                    <a:pt x="7084" y="7014"/>
                  </a:cubicBezTo>
                  <a:cubicBezTo>
                    <a:pt x="7811" y="6288"/>
                    <a:pt x="8239" y="5312"/>
                    <a:pt x="8287" y="4276"/>
                  </a:cubicBezTo>
                  <a:cubicBezTo>
                    <a:pt x="8347" y="3204"/>
                    <a:pt x="8001" y="2216"/>
                    <a:pt x="7335" y="1418"/>
                  </a:cubicBezTo>
                  <a:cubicBezTo>
                    <a:pt x="7303" y="1381"/>
                    <a:pt x="7259" y="1363"/>
                    <a:pt x="7216" y="1363"/>
                  </a:cubicBezTo>
                  <a:cubicBezTo>
                    <a:pt x="7176" y="1363"/>
                    <a:pt x="7137" y="1378"/>
                    <a:pt x="7108" y="1407"/>
                  </a:cubicBezTo>
                  <a:cubicBezTo>
                    <a:pt x="7037" y="1466"/>
                    <a:pt x="7037" y="1573"/>
                    <a:pt x="7096" y="1633"/>
                  </a:cubicBezTo>
                  <a:cubicBezTo>
                    <a:pt x="7525" y="2157"/>
                    <a:pt x="7823" y="2776"/>
                    <a:pt x="7930" y="3431"/>
                  </a:cubicBezTo>
                  <a:lnTo>
                    <a:pt x="7894" y="3383"/>
                  </a:lnTo>
                  <a:cubicBezTo>
                    <a:pt x="7809" y="3308"/>
                    <a:pt x="7694" y="3262"/>
                    <a:pt x="7577" y="3262"/>
                  </a:cubicBezTo>
                  <a:cubicBezTo>
                    <a:pt x="7564" y="3262"/>
                    <a:pt x="7550" y="3263"/>
                    <a:pt x="7537" y="3264"/>
                  </a:cubicBezTo>
                  <a:cubicBezTo>
                    <a:pt x="7394" y="3288"/>
                    <a:pt x="7275" y="3359"/>
                    <a:pt x="7215" y="3466"/>
                  </a:cubicBezTo>
                  <a:lnTo>
                    <a:pt x="7192" y="3502"/>
                  </a:lnTo>
                  <a:cubicBezTo>
                    <a:pt x="7108" y="3502"/>
                    <a:pt x="7037" y="3538"/>
                    <a:pt x="6977" y="3585"/>
                  </a:cubicBezTo>
                  <a:lnTo>
                    <a:pt x="6775" y="3323"/>
                  </a:lnTo>
                  <a:cubicBezTo>
                    <a:pt x="6744" y="3286"/>
                    <a:pt x="6700" y="3268"/>
                    <a:pt x="6656" y="3268"/>
                  </a:cubicBezTo>
                  <a:cubicBezTo>
                    <a:pt x="6616" y="3268"/>
                    <a:pt x="6577" y="3283"/>
                    <a:pt x="6549" y="3312"/>
                  </a:cubicBezTo>
                  <a:cubicBezTo>
                    <a:pt x="6477" y="3371"/>
                    <a:pt x="6477" y="3478"/>
                    <a:pt x="6537" y="3538"/>
                  </a:cubicBezTo>
                  <a:lnTo>
                    <a:pt x="6858" y="3919"/>
                  </a:lnTo>
                  <a:cubicBezTo>
                    <a:pt x="6894" y="3954"/>
                    <a:pt x="6942" y="3978"/>
                    <a:pt x="6977" y="3978"/>
                  </a:cubicBezTo>
                  <a:cubicBezTo>
                    <a:pt x="7025" y="3978"/>
                    <a:pt x="7073" y="3966"/>
                    <a:pt x="7096" y="3943"/>
                  </a:cubicBezTo>
                  <a:lnTo>
                    <a:pt x="7204" y="3835"/>
                  </a:lnTo>
                  <a:lnTo>
                    <a:pt x="7335" y="3919"/>
                  </a:lnTo>
                  <a:lnTo>
                    <a:pt x="6858" y="4871"/>
                  </a:lnTo>
                  <a:lnTo>
                    <a:pt x="6834" y="4871"/>
                  </a:lnTo>
                  <a:cubicBezTo>
                    <a:pt x="6799" y="4871"/>
                    <a:pt x="6763" y="4859"/>
                    <a:pt x="6739" y="4836"/>
                  </a:cubicBezTo>
                  <a:lnTo>
                    <a:pt x="6096" y="4062"/>
                  </a:lnTo>
                  <a:cubicBezTo>
                    <a:pt x="6069" y="4014"/>
                    <a:pt x="6023" y="3994"/>
                    <a:pt x="5977" y="3994"/>
                  </a:cubicBezTo>
                  <a:cubicBezTo>
                    <a:pt x="5942" y="3994"/>
                    <a:pt x="5908" y="4005"/>
                    <a:pt x="5882" y="4026"/>
                  </a:cubicBezTo>
                  <a:cubicBezTo>
                    <a:pt x="5799" y="4085"/>
                    <a:pt x="5799" y="4193"/>
                    <a:pt x="5846" y="4252"/>
                  </a:cubicBezTo>
                  <a:lnTo>
                    <a:pt x="6489" y="5026"/>
                  </a:lnTo>
                  <a:cubicBezTo>
                    <a:pt x="6584" y="5133"/>
                    <a:pt x="6715" y="5193"/>
                    <a:pt x="6858" y="5193"/>
                  </a:cubicBezTo>
                  <a:lnTo>
                    <a:pt x="7073" y="5169"/>
                  </a:lnTo>
                  <a:lnTo>
                    <a:pt x="6430" y="6645"/>
                  </a:lnTo>
                  <a:cubicBezTo>
                    <a:pt x="6382" y="6752"/>
                    <a:pt x="6322" y="6848"/>
                    <a:pt x="6251" y="6943"/>
                  </a:cubicBezTo>
                  <a:lnTo>
                    <a:pt x="5751" y="7550"/>
                  </a:lnTo>
                  <a:cubicBezTo>
                    <a:pt x="5489" y="7657"/>
                    <a:pt x="5227" y="7753"/>
                    <a:pt x="4953" y="7812"/>
                  </a:cubicBezTo>
                  <a:lnTo>
                    <a:pt x="4679" y="7562"/>
                  </a:lnTo>
                  <a:cubicBezTo>
                    <a:pt x="4644" y="7538"/>
                    <a:pt x="4632" y="7491"/>
                    <a:pt x="4644" y="7443"/>
                  </a:cubicBezTo>
                  <a:lnTo>
                    <a:pt x="4691" y="7288"/>
                  </a:lnTo>
                  <a:cubicBezTo>
                    <a:pt x="4703" y="7229"/>
                    <a:pt x="4691" y="7145"/>
                    <a:pt x="4632" y="7110"/>
                  </a:cubicBezTo>
                  <a:lnTo>
                    <a:pt x="4322" y="6871"/>
                  </a:lnTo>
                  <a:cubicBezTo>
                    <a:pt x="4287" y="6836"/>
                    <a:pt x="4275" y="6812"/>
                    <a:pt x="4275" y="6764"/>
                  </a:cubicBezTo>
                  <a:lnTo>
                    <a:pt x="4298" y="6550"/>
                  </a:lnTo>
                  <a:cubicBezTo>
                    <a:pt x="4298" y="6514"/>
                    <a:pt x="4298" y="6467"/>
                    <a:pt x="4275" y="6431"/>
                  </a:cubicBezTo>
                  <a:cubicBezTo>
                    <a:pt x="4239" y="6407"/>
                    <a:pt x="4203" y="6371"/>
                    <a:pt x="4167" y="6371"/>
                  </a:cubicBezTo>
                  <a:lnTo>
                    <a:pt x="2679" y="6264"/>
                  </a:lnTo>
                  <a:cubicBezTo>
                    <a:pt x="2620" y="6264"/>
                    <a:pt x="2572" y="6229"/>
                    <a:pt x="2536" y="6181"/>
                  </a:cubicBezTo>
                  <a:lnTo>
                    <a:pt x="2096" y="5764"/>
                  </a:lnTo>
                  <a:cubicBezTo>
                    <a:pt x="2060" y="5728"/>
                    <a:pt x="2024" y="5645"/>
                    <a:pt x="2024" y="5586"/>
                  </a:cubicBezTo>
                  <a:lnTo>
                    <a:pt x="2024" y="4990"/>
                  </a:lnTo>
                  <a:cubicBezTo>
                    <a:pt x="2024" y="4966"/>
                    <a:pt x="2036" y="4931"/>
                    <a:pt x="2060" y="4919"/>
                  </a:cubicBezTo>
                  <a:lnTo>
                    <a:pt x="2548" y="4359"/>
                  </a:lnTo>
                  <a:cubicBezTo>
                    <a:pt x="2572" y="4324"/>
                    <a:pt x="2596" y="4300"/>
                    <a:pt x="2596" y="4252"/>
                  </a:cubicBezTo>
                  <a:lnTo>
                    <a:pt x="2596" y="4121"/>
                  </a:lnTo>
                  <a:cubicBezTo>
                    <a:pt x="2596" y="4074"/>
                    <a:pt x="2620" y="4038"/>
                    <a:pt x="2655" y="4014"/>
                  </a:cubicBezTo>
                  <a:lnTo>
                    <a:pt x="3036" y="3847"/>
                  </a:lnTo>
                  <a:lnTo>
                    <a:pt x="3751" y="3835"/>
                  </a:lnTo>
                  <a:cubicBezTo>
                    <a:pt x="3763" y="3835"/>
                    <a:pt x="3786" y="3847"/>
                    <a:pt x="3786" y="3859"/>
                  </a:cubicBezTo>
                  <a:cubicBezTo>
                    <a:pt x="3798" y="3990"/>
                    <a:pt x="3906" y="4097"/>
                    <a:pt x="4025" y="4145"/>
                  </a:cubicBezTo>
                  <a:lnTo>
                    <a:pt x="4537" y="4324"/>
                  </a:lnTo>
                  <a:cubicBezTo>
                    <a:pt x="4569" y="4331"/>
                    <a:pt x="4601" y="4335"/>
                    <a:pt x="4633" y="4335"/>
                  </a:cubicBezTo>
                  <a:cubicBezTo>
                    <a:pt x="4705" y="4335"/>
                    <a:pt x="4772" y="4314"/>
                    <a:pt x="4822" y="4264"/>
                  </a:cubicBezTo>
                  <a:cubicBezTo>
                    <a:pt x="4882" y="4204"/>
                    <a:pt x="4918" y="4121"/>
                    <a:pt x="4918" y="4026"/>
                  </a:cubicBezTo>
                  <a:lnTo>
                    <a:pt x="5549" y="3978"/>
                  </a:lnTo>
                  <a:cubicBezTo>
                    <a:pt x="5668" y="3966"/>
                    <a:pt x="5787" y="3907"/>
                    <a:pt x="5870" y="3812"/>
                  </a:cubicBezTo>
                  <a:cubicBezTo>
                    <a:pt x="5941" y="3728"/>
                    <a:pt x="5965" y="3597"/>
                    <a:pt x="5941" y="3478"/>
                  </a:cubicBezTo>
                  <a:lnTo>
                    <a:pt x="5930" y="3383"/>
                  </a:lnTo>
                  <a:cubicBezTo>
                    <a:pt x="5896" y="3247"/>
                    <a:pt x="5776" y="3144"/>
                    <a:pt x="5632" y="3144"/>
                  </a:cubicBezTo>
                  <a:cubicBezTo>
                    <a:pt x="5624" y="3144"/>
                    <a:pt x="5616" y="3144"/>
                    <a:pt x="5608" y="3145"/>
                  </a:cubicBezTo>
                  <a:lnTo>
                    <a:pt x="5275" y="3181"/>
                  </a:lnTo>
                  <a:lnTo>
                    <a:pt x="5227" y="3121"/>
                  </a:lnTo>
                  <a:lnTo>
                    <a:pt x="5668" y="2669"/>
                  </a:lnTo>
                  <a:cubicBezTo>
                    <a:pt x="5727" y="2609"/>
                    <a:pt x="5727" y="2502"/>
                    <a:pt x="5668" y="2442"/>
                  </a:cubicBezTo>
                  <a:cubicBezTo>
                    <a:pt x="5638" y="2413"/>
                    <a:pt x="5599" y="2398"/>
                    <a:pt x="5560" y="2398"/>
                  </a:cubicBezTo>
                  <a:cubicBezTo>
                    <a:pt x="5522" y="2398"/>
                    <a:pt x="5483" y="2413"/>
                    <a:pt x="5453" y="2442"/>
                  </a:cubicBezTo>
                  <a:lnTo>
                    <a:pt x="4918" y="2978"/>
                  </a:lnTo>
                  <a:lnTo>
                    <a:pt x="4739" y="3061"/>
                  </a:lnTo>
                  <a:lnTo>
                    <a:pt x="4227" y="2669"/>
                  </a:lnTo>
                  <a:cubicBezTo>
                    <a:pt x="4193" y="2652"/>
                    <a:pt x="4166" y="2635"/>
                    <a:pt x="4131" y="2635"/>
                  </a:cubicBezTo>
                  <a:cubicBezTo>
                    <a:pt x="4117" y="2635"/>
                    <a:pt x="4102" y="2638"/>
                    <a:pt x="4084" y="2645"/>
                  </a:cubicBezTo>
                  <a:lnTo>
                    <a:pt x="3382" y="2859"/>
                  </a:lnTo>
                  <a:cubicBezTo>
                    <a:pt x="3370" y="2859"/>
                    <a:pt x="3334" y="2883"/>
                    <a:pt x="3322" y="2895"/>
                  </a:cubicBezTo>
                  <a:lnTo>
                    <a:pt x="3370" y="2680"/>
                  </a:lnTo>
                  <a:lnTo>
                    <a:pt x="3917" y="2288"/>
                  </a:lnTo>
                  <a:lnTo>
                    <a:pt x="4501" y="2192"/>
                  </a:lnTo>
                  <a:cubicBezTo>
                    <a:pt x="4572" y="2180"/>
                    <a:pt x="4620" y="2133"/>
                    <a:pt x="4632" y="2061"/>
                  </a:cubicBezTo>
                  <a:lnTo>
                    <a:pt x="4691" y="1597"/>
                  </a:lnTo>
                  <a:cubicBezTo>
                    <a:pt x="4691" y="1549"/>
                    <a:pt x="4691" y="1514"/>
                    <a:pt x="4656" y="1478"/>
                  </a:cubicBezTo>
                  <a:lnTo>
                    <a:pt x="4417" y="1180"/>
                  </a:lnTo>
                  <a:cubicBezTo>
                    <a:pt x="4394" y="1133"/>
                    <a:pt x="4346" y="1121"/>
                    <a:pt x="4287" y="1121"/>
                  </a:cubicBezTo>
                  <a:cubicBezTo>
                    <a:pt x="4239" y="1121"/>
                    <a:pt x="4179" y="1156"/>
                    <a:pt x="4156" y="1192"/>
                  </a:cubicBezTo>
                  <a:lnTo>
                    <a:pt x="3977" y="1454"/>
                  </a:lnTo>
                  <a:lnTo>
                    <a:pt x="3786" y="1430"/>
                  </a:lnTo>
                  <a:lnTo>
                    <a:pt x="4096" y="835"/>
                  </a:lnTo>
                  <a:lnTo>
                    <a:pt x="4417" y="835"/>
                  </a:lnTo>
                  <a:lnTo>
                    <a:pt x="4656" y="1287"/>
                  </a:lnTo>
                  <a:cubicBezTo>
                    <a:pt x="4691" y="1347"/>
                    <a:pt x="4751" y="1371"/>
                    <a:pt x="4810" y="1371"/>
                  </a:cubicBezTo>
                  <a:cubicBezTo>
                    <a:pt x="4870" y="1371"/>
                    <a:pt x="4929" y="1335"/>
                    <a:pt x="4941" y="1276"/>
                  </a:cubicBezTo>
                  <a:lnTo>
                    <a:pt x="5168" y="740"/>
                  </a:lnTo>
                  <a:cubicBezTo>
                    <a:pt x="5215" y="645"/>
                    <a:pt x="5191" y="525"/>
                    <a:pt x="5132" y="454"/>
                  </a:cubicBezTo>
                  <a:lnTo>
                    <a:pt x="5132" y="454"/>
                  </a:lnTo>
                  <a:cubicBezTo>
                    <a:pt x="5668" y="597"/>
                    <a:pt x="6168" y="859"/>
                    <a:pt x="6596" y="1216"/>
                  </a:cubicBezTo>
                  <a:cubicBezTo>
                    <a:pt x="6625" y="1240"/>
                    <a:pt x="6658" y="1250"/>
                    <a:pt x="6691" y="1250"/>
                  </a:cubicBezTo>
                  <a:cubicBezTo>
                    <a:pt x="6739" y="1250"/>
                    <a:pt x="6787" y="1228"/>
                    <a:pt x="6823" y="1192"/>
                  </a:cubicBezTo>
                  <a:cubicBezTo>
                    <a:pt x="6882" y="1121"/>
                    <a:pt x="6858" y="1037"/>
                    <a:pt x="6799" y="978"/>
                  </a:cubicBezTo>
                  <a:cubicBezTo>
                    <a:pt x="6038" y="344"/>
                    <a:pt x="5077" y="0"/>
                    <a:pt x="4088" y="0"/>
                  </a:cubicBezTo>
                  <a:close/>
                </a:path>
              </a:pathLst>
            </a:custGeom>
            <a:solidFill>
              <a:srgbClr val="f9993e"/>
            </a:solidFill>
            <a:ln w="0">
              <a:noFill/>
            </a:ln>
          </p:spPr>
          <p:style>
            <a:lnRef idx="0"/>
            <a:fillRef idx="0"/>
            <a:effectRef idx="0"/>
            <a:fontRef idx="minor"/>
          </p:style>
        </p:sp>
      </p:grpSp>
      <p:sp>
        <p:nvSpPr>
          <p:cNvPr id="1075" name="TextBox 39"/>
          <p:cNvSpPr/>
          <p:nvPr/>
        </p:nvSpPr>
        <p:spPr>
          <a:xfrm>
            <a:off x="6627240" y="3393360"/>
            <a:ext cx="2135160" cy="1002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200" spc="-1" strike="noStrike">
                <a:solidFill>
                  <a:srgbClr val="000000"/>
                </a:solidFill>
                <a:latin typeface="Montserrat"/>
                <a:ea typeface="Arial"/>
              </a:rPr>
              <a:t>54</a:t>
            </a:r>
            <a:r>
              <a:rPr b="1" lang="bg-BG" sz="1200" spc="-1" strike="noStrike">
                <a:solidFill>
                  <a:srgbClr val="000000"/>
                </a:solidFill>
                <a:latin typeface="Montserrat"/>
                <a:ea typeface="Arial"/>
              </a:rPr>
              <a:t> </a:t>
            </a:r>
            <a:r>
              <a:rPr b="1" lang="en-US" sz="1200" spc="-1" strike="noStrike">
                <a:solidFill>
                  <a:srgbClr val="000000"/>
                </a:solidFill>
                <a:latin typeface="Montserrat"/>
                <a:ea typeface="Arial"/>
              </a:rPr>
              <a:t>000</a:t>
            </a:r>
            <a:r>
              <a:rPr b="0" lang="en-US" sz="1200" spc="-1" strike="noStrike">
                <a:solidFill>
                  <a:srgbClr val="000000"/>
                </a:solidFill>
                <a:latin typeface="Montserrat"/>
                <a:ea typeface="Arial"/>
              </a:rPr>
              <a:t> </a:t>
            </a:r>
            <a:r>
              <a:rPr b="0" lang="fr-FR" sz="1200" spc="-1" strike="noStrike">
                <a:solidFill>
                  <a:srgbClr val="000000"/>
                </a:solidFill>
                <a:latin typeface="Montserrat"/>
                <a:ea typeface="Arial"/>
              </a:rPr>
              <a:t>emplois directs; environ 100 000 emplois supplémentaires pour les personnes indirectement employées</a:t>
            </a:r>
            <a:endParaRPr b="0" lang="en-US" sz="1200" spc="-1" strike="noStrike">
              <a:latin typeface="Arial"/>
            </a:endParaRPr>
          </a:p>
        </p:txBody>
      </p:sp>
      <p:grpSp>
        <p:nvGrpSpPr>
          <p:cNvPr id="1076" name="Google Shape;9999;p99"/>
          <p:cNvGrpSpPr/>
          <p:nvPr/>
        </p:nvGrpSpPr>
        <p:grpSpPr>
          <a:xfrm>
            <a:off x="7330320" y="2604600"/>
            <a:ext cx="786960" cy="787320"/>
            <a:chOff x="7330320" y="2604600"/>
            <a:chExt cx="786960" cy="787320"/>
          </a:xfrm>
        </p:grpSpPr>
        <p:sp>
          <p:nvSpPr>
            <p:cNvPr id="1077" name="Google Shape;10000;p99"/>
            <p:cNvSpPr/>
            <p:nvPr/>
          </p:nvSpPr>
          <p:spPr>
            <a:xfrm>
              <a:off x="7330320" y="2768040"/>
              <a:ext cx="348120" cy="471600"/>
            </a:xfrm>
            <a:custGeom>
              <a:avLst/>
              <a:gdLst/>
              <a:ahLst/>
              <a:rect l="l" t="t" r="r" b="b"/>
              <a:pathLst>
                <a:path w="4466" h="6050">
                  <a:moveTo>
                    <a:pt x="2346" y="275"/>
                  </a:moveTo>
                  <a:cubicBezTo>
                    <a:pt x="2929" y="275"/>
                    <a:pt x="3406" y="751"/>
                    <a:pt x="3406" y="1322"/>
                  </a:cubicBezTo>
                  <a:lnTo>
                    <a:pt x="3406" y="1608"/>
                  </a:lnTo>
                  <a:lnTo>
                    <a:pt x="3382" y="1608"/>
                  </a:lnTo>
                  <a:cubicBezTo>
                    <a:pt x="3048" y="1537"/>
                    <a:pt x="2941" y="1108"/>
                    <a:pt x="2941" y="1108"/>
                  </a:cubicBezTo>
                  <a:cubicBezTo>
                    <a:pt x="2929" y="1049"/>
                    <a:pt x="2882" y="1001"/>
                    <a:pt x="2822" y="989"/>
                  </a:cubicBezTo>
                  <a:cubicBezTo>
                    <a:pt x="2809" y="984"/>
                    <a:pt x="2796" y="981"/>
                    <a:pt x="2783" y="981"/>
                  </a:cubicBezTo>
                  <a:cubicBezTo>
                    <a:pt x="2738" y="981"/>
                    <a:pt x="2695" y="1011"/>
                    <a:pt x="2667" y="1049"/>
                  </a:cubicBezTo>
                  <a:cubicBezTo>
                    <a:pt x="2155" y="1608"/>
                    <a:pt x="1262" y="1608"/>
                    <a:pt x="1250" y="1608"/>
                  </a:cubicBezTo>
                  <a:lnTo>
                    <a:pt x="1191" y="1608"/>
                  </a:lnTo>
                  <a:lnTo>
                    <a:pt x="1191" y="1322"/>
                  </a:lnTo>
                  <a:cubicBezTo>
                    <a:pt x="1191" y="751"/>
                    <a:pt x="1667" y="275"/>
                    <a:pt x="2251" y="275"/>
                  </a:cubicBezTo>
                  <a:close/>
                  <a:moveTo>
                    <a:pt x="1096" y="2049"/>
                  </a:moveTo>
                  <a:lnTo>
                    <a:pt x="1096" y="2382"/>
                  </a:lnTo>
                  <a:cubicBezTo>
                    <a:pt x="1060" y="2358"/>
                    <a:pt x="1012" y="2287"/>
                    <a:pt x="1012" y="2215"/>
                  </a:cubicBezTo>
                  <a:cubicBezTo>
                    <a:pt x="1012" y="2144"/>
                    <a:pt x="1036" y="2084"/>
                    <a:pt x="1096" y="2049"/>
                  </a:cubicBezTo>
                  <a:close/>
                  <a:moveTo>
                    <a:pt x="3394" y="2061"/>
                  </a:moveTo>
                  <a:cubicBezTo>
                    <a:pt x="3441" y="2084"/>
                    <a:pt x="3477" y="2144"/>
                    <a:pt x="3477" y="2215"/>
                  </a:cubicBezTo>
                  <a:cubicBezTo>
                    <a:pt x="3477" y="2299"/>
                    <a:pt x="3453" y="2358"/>
                    <a:pt x="3394" y="2382"/>
                  </a:cubicBezTo>
                  <a:lnTo>
                    <a:pt x="3394" y="2061"/>
                  </a:lnTo>
                  <a:close/>
                  <a:moveTo>
                    <a:pt x="2632" y="1442"/>
                  </a:moveTo>
                  <a:cubicBezTo>
                    <a:pt x="2727" y="1608"/>
                    <a:pt x="2858" y="1787"/>
                    <a:pt x="3084" y="1894"/>
                  </a:cubicBezTo>
                  <a:lnTo>
                    <a:pt x="3084" y="2537"/>
                  </a:lnTo>
                  <a:cubicBezTo>
                    <a:pt x="3084" y="2930"/>
                    <a:pt x="2751" y="3263"/>
                    <a:pt x="2346" y="3263"/>
                  </a:cubicBezTo>
                  <a:lnTo>
                    <a:pt x="2155" y="3263"/>
                  </a:lnTo>
                  <a:cubicBezTo>
                    <a:pt x="1739" y="3263"/>
                    <a:pt x="1417" y="2930"/>
                    <a:pt x="1417" y="2537"/>
                  </a:cubicBezTo>
                  <a:lnTo>
                    <a:pt x="1417" y="1918"/>
                  </a:lnTo>
                  <a:cubicBezTo>
                    <a:pt x="1679" y="1894"/>
                    <a:pt x="2227" y="1799"/>
                    <a:pt x="2632" y="1442"/>
                  </a:cubicBezTo>
                  <a:close/>
                  <a:moveTo>
                    <a:pt x="2536" y="3573"/>
                  </a:moveTo>
                  <a:lnTo>
                    <a:pt x="2536" y="3775"/>
                  </a:lnTo>
                  <a:lnTo>
                    <a:pt x="2251" y="4073"/>
                  </a:lnTo>
                  <a:lnTo>
                    <a:pt x="1965" y="3811"/>
                  </a:lnTo>
                  <a:lnTo>
                    <a:pt x="1965" y="3632"/>
                  </a:lnTo>
                  <a:lnTo>
                    <a:pt x="1965" y="3573"/>
                  </a:lnTo>
                  <a:cubicBezTo>
                    <a:pt x="2024" y="3585"/>
                    <a:pt x="2084" y="3585"/>
                    <a:pt x="2155" y="3585"/>
                  </a:cubicBezTo>
                  <a:lnTo>
                    <a:pt x="2346" y="3585"/>
                  </a:lnTo>
                  <a:cubicBezTo>
                    <a:pt x="2405" y="3585"/>
                    <a:pt x="2465" y="3585"/>
                    <a:pt x="2536" y="3573"/>
                  </a:cubicBezTo>
                  <a:close/>
                  <a:moveTo>
                    <a:pt x="2846" y="3906"/>
                  </a:moveTo>
                  <a:lnTo>
                    <a:pt x="2941" y="3989"/>
                  </a:lnTo>
                  <a:lnTo>
                    <a:pt x="2727" y="4454"/>
                  </a:lnTo>
                  <a:lnTo>
                    <a:pt x="2667" y="4406"/>
                  </a:lnTo>
                  <a:lnTo>
                    <a:pt x="2489" y="4275"/>
                  </a:lnTo>
                  <a:lnTo>
                    <a:pt x="2810" y="3930"/>
                  </a:lnTo>
                  <a:lnTo>
                    <a:pt x="2846" y="3906"/>
                  </a:lnTo>
                  <a:close/>
                  <a:moveTo>
                    <a:pt x="1655" y="3918"/>
                  </a:moveTo>
                  <a:cubicBezTo>
                    <a:pt x="1655" y="3942"/>
                    <a:pt x="1667" y="3966"/>
                    <a:pt x="1691" y="3989"/>
                  </a:cubicBezTo>
                  <a:lnTo>
                    <a:pt x="2012" y="4287"/>
                  </a:lnTo>
                  <a:lnTo>
                    <a:pt x="1774" y="4466"/>
                  </a:lnTo>
                  <a:lnTo>
                    <a:pt x="1536" y="3989"/>
                  </a:lnTo>
                  <a:lnTo>
                    <a:pt x="1655" y="3918"/>
                  </a:lnTo>
                  <a:close/>
                  <a:moveTo>
                    <a:pt x="2227" y="4490"/>
                  </a:moveTo>
                  <a:lnTo>
                    <a:pt x="2370" y="4597"/>
                  </a:lnTo>
                  <a:lnTo>
                    <a:pt x="2322" y="4704"/>
                  </a:lnTo>
                  <a:lnTo>
                    <a:pt x="2155" y="4704"/>
                  </a:lnTo>
                  <a:lnTo>
                    <a:pt x="2108" y="4585"/>
                  </a:lnTo>
                  <a:lnTo>
                    <a:pt x="2227" y="4490"/>
                  </a:lnTo>
                  <a:close/>
                  <a:moveTo>
                    <a:pt x="1846" y="4799"/>
                  </a:moveTo>
                  <a:lnTo>
                    <a:pt x="1893" y="4894"/>
                  </a:lnTo>
                  <a:lnTo>
                    <a:pt x="1846" y="5156"/>
                  </a:lnTo>
                  <a:lnTo>
                    <a:pt x="1751" y="4835"/>
                  </a:lnTo>
                  <a:cubicBezTo>
                    <a:pt x="1774" y="4835"/>
                    <a:pt x="1786" y="4823"/>
                    <a:pt x="1798" y="4823"/>
                  </a:cubicBezTo>
                  <a:lnTo>
                    <a:pt x="1846" y="4799"/>
                  </a:lnTo>
                  <a:close/>
                  <a:moveTo>
                    <a:pt x="2632" y="4799"/>
                  </a:moveTo>
                  <a:lnTo>
                    <a:pt x="2679" y="4823"/>
                  </a:lnTo>
                  <a:cubicBezTo>
                    <a:pt x="2691" y="4835"/>
                    <a:pt x="2703" y="4835"/>
                    <a:pt x="2739" y="4847"/>
                  </a:cubicBezTo>
                  <a:lnTo>
                    <a:pt x="2644" y="5156"/>
                  </a:lnTo>
                  <a:lnTo>
                    <a:pt x="2608" y="4882"/>
                  </a:lnTo>
                  <a:lnTo>
                    <a:pt x="2632" y="4799"/>
                  </a:lnTo>
                  <a:close/>
                  <a:moveTo>
                    <a:pt x="2322" y="5037"/>
                  </a:moveTo>
                  <a:lnTo>
                    <a:pt x="2441" y="5728"/>
                  </a:lnTo>
                  <a:lnTo>
                    <a:pt x="2084" y="5728"/>
                  </a:lnTo>
                  <a:lnTo>
                    <a:pt x="2203" y="5037"/>
                  </a:lnTo>
                  <a:close/>
                  <a:moveTo>
                    <a:pt x="3263" y="4156"/>
                  </a:moveTo>
                  <a:lnTo>
                    <a:pt x="3620" y="4299"/>
                  </a:lnTo>
                  <a:lnTo>
                    <a:pt x="3632" y="4299"/>
                  </a:lnTo>
                  <a:cubicBezTo>
                    <a:pt x="3644" y="4323"/>
                    <a:pt x="4156" y="4501"/>
                    <a:pt x="4156" y="5121"/>
                  </a:cubicBezTo>
                  <a:lnTo>
                    <a:pt x="4156" y="5728"/>
                  </a:lnTo>
                  <a:lnTo>
                    <a:pt x="3739" y="5728"/>
                  </a:lnTo>
                  <a:lnTo>
                    <a:pt x="3739" y="5097"/>
                  </a:lnTo>
                  <a:cubicBezTo>
                    <a:pt x="3739" y="5001"/>
                    <a:pt x="3656" y="4930"/>
                    <a:pt x="3572" y="4930"/>
                  </a:cubicBezTo>
                  <a:cubicBezTo>
                    <a:pt x="3477" y="4930"/>
                    <a:pt x="3406" y="5001"/>
                    <a:pt x="3406" y="5097"/>
                  </a:cubicBezTo>
                  <a:lnTo>
                    <a:pt x="3406" y="5728"/>
                  </a:lnTo>
                  <a:lnTo>
                    <a:pt x="2810" y="5728"/>
                  </a:lnTo>
                  <a:lnTo>
                    <a:pt x="3263" y="4156"/>
                  </a:lnTo>
                  <a:close/>
                  <a:moveTo>
                    <a:pt x="2179" y="1"/>
                  </a:moveTo>
                  <a:cubicBezTo>
                    <a:pt x="1429" y="1"/>
                    <a:pt x="810" y="608"/>
                    <a:pt x="810" y="1370"/>
                  </a:cubicBezTo>
                  <a:lnTo>
                    <a:pt x="810" y="1870"/>
                  </a:lnTo>
                  <a:cubicBezTo>
                    <a:pt x="739" y="1965"/>
                    <a:pt x="679" y="2084"/>
                    <a:pt x="679" y="2215"/>
                  </a:cubicBezTo>
                  <a:cubicBezTo>
                    <a:pt x="679" y="2465"/>
                    <a:pt x="858" y="2680"/>
                    <a:pt x="1096" y="2727"/>
                  </a:cubicBezTo>
                  <a:cubicBezTo>
                    <a:pt x="1155" y="3037"/>
                    <a:pt x="1346" y="3299"/>
                    <a:pt x="1631" y="3454"/>
                  </a:cubicBezTo>
                  <a:lnTo>
                    <a:pt x="1631" y="3525"/>
                  </a:lnTo>
                  <a:lnTo>
                    <a:pt x="1274" y="3763"/>
                  </a:lnTo>
                  <a:lnTo>
                    <a:pt x="1262" y="3763"/>
                  </a:lnTo>
                  <a:lnTo>
                    <a:pt x="727" y="3989"/>
                  </a:lnTo>
                  <a:cubicBezTo>
                    <a:pt x="477" y="4073"/>
                    <a:pt x="0" y="4418"/>
                    <a:pt x="0" y="5109"/>
                  </a:cubicBezTo>
                  <a:lnTo>
                    <a:pt x="0" y="5859"/>
                  </a:lnTo>
                  <a:cubicBezTo>
                    <a:pt x="0" y="5954"/>
                    <a:pt x="72" y="6025"/>
                    <a:pt x="155" y="6025"/>
                  </a:cubicBezTo>
                  <a:lnTo>
                    <a:pt x="1203" y="6025"/>
                  </a:lnTo>
                  <a:cubicBezTo>
                    <a:pt x="1286" y="6025"/>
                    <a:pt x="1370" y="5954"/>
                    <a:pt x="1370" y="5859"/>
                  </a:cubicBezTo>
                  <a:cubicBezTo>
                    <a:pt x="1370" y="5775"/>
                    <a:pt x="1286" y="5704"/>
                    <a:pt x="1203" y="5704"/>
                  </a:cubicBezTo>
                  <a:lnTo>
                    <a:pt x="1048" y="5704"/>
                  </a:lnTo>
                  <a:lnTo>
                    <a:pt x="1048" y="5061"/>
                  </a:lnTo>
                  <a:cubicBezTo>
                    <a:pt x="1048" y="4966"/>
                    <a:pt x="977" y="4894"/>
                    <a:pt x="893" y="4894"/>
                  </a:cubicBezTo>
                  <a:cubicBezTo>
                    <a:pt x="798" y="4894"/>
                    <a:pt x="727" y="4966"/>
                    <a:pt x="727" y="5061"/>
                  </a:cubicBezTo>
                  <a:lnTo>
                    <a:pt x="727" y="5704"/>
                  </a:lnTo>
                  <a:lnTo>
                    <a:pt x="310" y="5704"/>
                  </a:lnTo>
                  <a:lnTo>
                    <a:pt x="310" y="5085"/>
                  </a:lnTo>
                  <a:cubicBezTo>
                    <a:pt x="310" y="4454"/>
                    <a:pt x="798" y="4275"/>
                    <a:pt x="834" y="4275"/>
                  </a:cubicBezTo>
                  <a:lnTo>
                    <a:pt x="846" y="4275"/>
                  </a:lnTo>
                  <a:lnTo>
                    <a:pt x="1227" y="4109"/>
                  </a:lnTo>
                  <a:lnTo>
                    <a:pt x="1679" y="5704"/>
                  </a:lnTo>
                  <a:cubicBezTo>
                    <a:pt x="1608" y="5716"/>
                    <a:pt x="1560" y="5775"/>
                    <a:pt x="1560" y="5847"/>
                  </a:cubicBezTo>
                  <a:cubicBezTo>
                    <a:pt x="1560" y="5942"/>
                    <a:pt x="1631" y="6013"/>
                    <a:pt x="1727" y="6013"/>
                  </a:cubicBezTo>
                  <a:lnTo>
                    <a:pt x="1893" y="6049"/>
                  </a:lnTo>
                  <a:lnTo>
                    <a:pt x="4298" y="6049"/>
                  </a:lnTo>
                  <a:cubicBezTo>
                    <a:pt x="4394" y="6049"/>
                    <a:pt x="4465" y="5966"/>
                    <a:pt x="4465" y="5883"/>
                  </a:cubicBezTo>
                  <a:lnTo>
                    <a:pt x="4465" y="5121"/>
                  </a:lnTo>
                  <a:cubicBezTo>
                    <a:pt x="4465" y="4430"/>
                    <a:pt x="3989" y="4097"/>
                    <a:pt x="3727" y="4001"/>
                  </a:cubicBezTo>
                  <a:lnTo>
                    <a:pt x="3203" y="3775"/>
                  </a:lnTo>
                  <a:lnTo>
                    <a:pt x="2834" y="3537"/>
                  </a:lnTo>
                  <a:lnTo>
                    <a:pt x="2834" y="3454"/>
                  </a:lnTo>
                  <a:cubicBezTo>
                    <a:pt x="3108" y="3299"/>
                    <a:pt x="3310" y="3037"/>
                    <a:pt x="3370" y="2727"/>
                  </a:cubicBezTo>
                  <a:cubicBezTo>
                    <a:pt x="3608" y="2680"/>
                    <a:pt x="3787" y="2465"/>
                    <a:pt x="3787" y="2215"/>
                  </a:cubicBezTo>
                  <a:cubicBezTo>
                    <a:pt x="3787" y="2084"/>
                    <a:pt x="3751" y="1965"/>
                    <a:pt x="3656" y="1870"/>
                  </a:cubicBezTo>
                  <a:lnTo>
                    <a:pt x="3656" y="1370"/>
                  </a:lnTo>
                  <a:cubicBezTo>
                    <a:pt x="3656" y="608"/>
                    <a:pt x="3048" y="1"/>
                    <a:pt x="2286" y="1"/>
                  </a:cubicBezTo>
                  <a:close/>
                </a:path>
              </a:pathLst>
            </a:custGeom>
            <a:solidFill>
              <a:srgbClr val="f9993e"/>
            </a:solidFill>
            <a:ln w="0">
              <a:noFill/>
            </a:ln>
          </p:spPr>
          <p:style>
            <a:lnRef idx="0"/>
            <a:fillRef idx="0"/>
            <a:effectRef idx="0"/>
            <a:fontRef idx="minor"/>
          </p:style>
        </p:sp>
        <p:sp>
          <p:nvSpPr>
            <p:cNvPr id="1078" name="Google Shape;10001;p99"/>
            <p:cNvSpPr/>
            <p:nvPr/>
          </p:nvSpPr>
          <p:spPr>
            <a:xfrm>
              <a:off x="7450920" y="2604600"/>
              <a:ext cx="546480" cy="131760"/>
            </a:xfrm>
            <a:custGeom>
              <a:avLst/>
              <a:gdLst/>
              <a:ahLst/>
              <a:rect l="l" t="t" r="r" b="b"/>
              <a:pathLst>
                <a:path w="7013" h="1692">
                  <a:moveTo>
                    <a:pt x="3512" y="0"/>
                  </a:moveTo>
                  <a:cubicBezTo>
                    <a:pt x="2227" y="0"/>
                    <a:pt x="1000" y="477"/>
                    <a:pt x="72" y="1358"/>
                  </a:cubicBezTo>
                  <a:cubicBezTo>
                    <a:pt x="12" y="1405"/>
                    <a:pt x="0" y="1512"/>
                    <a:pt x="72" y="1572"/>
                  </a:cubicBezTo>
                  <a:cubicBezTo>
                    <a:pt x="92" y="1625"/>
                    <a:pt x="130" y="1649"/>
                    <a:pt x="171" y="1649"/>
                  </a:cubicBezTo>
                  <a:cubicBezTo>
                    <a:pt x="203" y="1649"/>
                    <a:pt x="236" y="1634"/>
                    <a:pt x="262" y="1608"/>
                  </a:cubicBezTo>
                  <a:cubicBezTo>
                    <a:pt x="1143" y="786"/>
                    <a:pt x="2286" y="322"/>
                    <a:pt x="3501" y="322"/>
                  </a:cubicBezTo>
                  <a:cubicBezTo>
                    <a:pt x="4584" y="322"/>
                    <a:pt x="5608" y="691"/>
                    <a:pt x="6453" y="1370"/>
                  </a:cubicBezTo>
                  <a:lnTo>
                    <a:pt x="6203" y="1370"/>
                  </a:lnTo>
                  <a:cubicBezTo>
                    <a:pt x="6120" y="1370"/>
                    <a:pt x="6037" y="1441"/>
                    <a:pt x="6037" y="1536"/>
                  </a:cubicBezTo>
                  <a:cubicBezTo>
                    <a:pt x="6037" y="1620"/>
                    <a:pt x="6120" y="1691"/>
                    <a:pt x="6203" y="1691"/>
                  </a:cubicBezTo>
                  <a:lnTo>
                    <a:pt x="6846" y="1691"/>
                  </a:lnTo>
                  <a:cubicBezTo>
                    <a:pt x="6930" y="1691"/>
                    <a:pt x="7013" y="1620"/>
                    <a:pt x="7013" y="1536"/>
                  </a:cubicBezTo>
                  <a:lnTo>
                    <a:pt x="7013" y="953"/>
                  </a:lnTo>
                  <a:cubicBezTo>
                    <a:pt x="7013" y="858"/>
                    <a:pt x="6930" y="786"/>
                    <a:pt x="6846" y="786"/>
                  </a:cubicBezTo>
                  <a:cubicBezTo>
                    <a:pt x="6751" y="786"/>
                    <a:pt x="6680" y="858"/>
                    <a:pt x="6680" y="953"/>
                  </a:cubicBezTo>
                  <a:lnTo>
                    <a:pt x="6680" y="1131"/>
                  </a:lnTo>
                  <a:cubicBezTo>
                    <a:pt x="5787" y="405"/>
                    <a:pt x="4667" y="0"/>
                    <a:pt x="3512" y="0"/>
                  </a:cubicBezTo>
                  <a:close/>
                </a:path>
              </a:pathLst>
            </a:custGeom>
            <a:solidFill>
              <a:srgbClr val="f9993e"/>
            </a:solidFill>
            <a:ln w="0">
              <a:noFill/>
            </a:ln>
          </p:spPr>
          <p:style>
            <a:lnRef idx="0"/>
            <a:fillRef idx="0"/>
            <a:effectRef idx="0"/>
            <a:fontRef idx="minor"/>
          </p:style>
        </p:sp>
        <p:sp>
          <p:nvSpPr>
            <p:cNvPr id="1079" name="Google Shape;10002;p99"/>
            <p:cNvSpPr/>
            <p:nvPr/>
          </p:nvSpPr>
          <p:spPr>
            <a:xfrm>
              <a:off x="7461000" y="3268800"/>
              <a:ext cx="527040" cy="123120"/>
            </a:xfrm>
            <a:custGeom>
              <a:avLst/>
              <a:gdLst/>
              <a:ahLst/>
              <a:rect l="l" t="t" r="r" b="b"/>
              <a:pathLst>
                <a:path w="6763" h="1584">
                  <a:moveTo>
                    <a:pt x="167" y="0"/>
                  </a:moveTo>
                  <a:cubicBezTo>
                    <a:pt x="72" y="0"/>
                    <a:pt x="0" y="72"/>
                    <a:pt x="0" y="167"/>
                  </a:cubicBezTo>
                  <a:lnTo>
                    <a:pt x="0" y="738"/>
                  </a:lnTo>
                  <a:cubicBezTo>
                    <a:pt x="0" y="834"/>
                    <a:pt x="72" y="905"/>
                    <a:pt x="167" y="905"/>
                  </a:cubicBezTo>
                  <a:cubicBezTo>
                    <a:pt x="250" y="905"/>
                    <a:pt x="333" y="834"/>
                    <a:pt x="333" y="738"/>
                  </a:cubicBezTo>
                  <a:lnTo>
                    <a:pt x="333" y="560"/>
                  </a:lnTo>
                  <a:cubicBezTo>
                    <a:pt x="1203" y="1215"/>
                    <a:pt x="2262" y="1584"/>
                    <a:pt x="3381" y="1584"/>
                  </a:cubicBezTo>
                  <a:cubicBezTo>
                    <a:pt x="4596" y="1584"/>
                    <a:pt x="5775" y="1143"/>
                    <a:pt x="6680" y="357"/>
                  </a:cubicBezTo>
                  <a:cubicBezTo>
                    <a:pt x="6739" y="298"/>
                    <a:pt x="6763" y="191"/>
                    <a:pt x="6691" y="131"/>
                  </a:cubicBezTo>
                  <a:cubicBezTo>
                    <a:pt x="6652" y="92"/>
                    <a:pt x="6609" y="74"/>
                    <a:pt x="6567" y="74"/>
                  </a:cubicBezTo>
                  <a:cubicBezTo>
                    <a:pt x="6532" y="74"/>
                    <a:pt x="6497" y="86"/>
                    <a:pt x="6465" y="107"/>
                  </a:cubicBezTo>
                  <a:cubicBezTo>
                    <a:pt x="5596" y="846"/>
                    <a:pt x="4501" y="1262"/>
                    <a:pt x="3370" y="1262"/>
                  </a:cubicBezTo>
                  <a:cubicBezTo>
                    <a:pt x="2334" y="1262"/>
                    <a:pt x="1346" y="941"/>
                    <a:pt x="536" y="322"/>
                  </a:cubicBezTo>
                  <a:lnTo>
                    <a:pt x="810" y="322"/>
                  </a:lnTo>
                  <a:cubicBezTo>
                    <a:pt x="893" y="322"/>
                    <a:pt x="965" y="250"/>
                    <a:pt x="965" y="167"/>
                  </a:cubicBezTo>
                  <a:cubicBezTo>
                    <a:pt x="965" y="72"/>
                    <a:pt x="893" y="0"/>
                    <a:pt x="810" y="0"/>
                  </a:cubicBezTo>
                  <a:close/>
                </a:path>
              </a:pathLst>
            </a:custGeom>
            <a:solidFill>
              <a:srgbClr val="f9993e"/>
            </a:solidFill>
            <a:ln w="0">
              <a:noFill/>
            </a:ln>
          </p:spPr>
          <p:style>
            <a:lnRef idx="0"/>
            <a:fillRef idx="0"/>
            <a:effectRef idx="0"/>
            <a:fontRef idx="minor"/>
          </p:style>
        </p:sp>
        <p:sp>
          <p:nvSpPr>
            <p:cNvPr id="1080" name="Google Shape;10003;p99"/>
            <p:cNvSpPr/>
            <p:nvPr/>
          </p:nvSpPr>
          <p:spPr>
            <a:xfrm>
              <a:off x="7768440" y="2768040"/>
              <a:ext cx="348840" cy="469800"/>
            </a:xfrm>
            <a:custGeom>
              <a:avLst/>
              <a:gdLst/>
              <a:ahLst/>
              <a:rect l="l" t="t" r="r" b="b"/>
              <a:pathLst>
                <a:path w="4477" h="6026">
                  <a:moveTo>
                    <a:pt x="2358" y="275"/>
                  </a:moveTo>
                  <a:cubicBezTo>
                    <a:pt x="2941" y="275"/>
                    <a:pt x="3417" y="751"/>
                    <a:pt x="3417" y="1322"/>
                  </a:cubicBezTo>
                  <a:lnTo>
                    <a:pt x="3417" y="1608"/>
                  </a:lnTo>
                  <a:lnTo>
                    <a:pt x="3381" y="1608"/>
                  </a:lnTo>
                  <a:cubicBezTo>
                    <a:pt x="3060" y="1537"/>
                    <a:pt x="2953" y="1108"/>
                    <a:pt x="2953" y="1108"/>
                  </a:cubicBezTo>
                  <a:cubicBezTo>
                    <a:pt x="2941" y="1049"/>
                    <a:pt x="2893" y="1001"/>
                    <a:pt x="2834" y="989"/>
                  </a:cubicBezTo>
                  <a:cubicBezTo>
                    <a:pt x="2821" y="984"/>
                    <a:pt x="2808" y="981"/>
                    <a:pt x="2795" y="981"/>
                  </a:cubicBezTo>
                  <a:cubicBezTo>
                    <a:pt x="2749" y="981"/>
                    <a:pt x="2704" y="1011"/>
                    <a:pt x="2667" y="1049"/>
                  </a:cubicBezTo>
                  <a:cubicBezTo>
                    <a:pt x="2167" y="1608"/>
                    <a:pt x="1274" y="1608"/>
                    <a:pt x="1250" y="1608"/>
                  </a:cubicBezTo>
                  <a:lnTo>
                    <a:pt x="1191" y="1608"/>
                  </a:lnTo>
                  <a:lnTo>
                    <a:pt x="1191" y="1322"/>
                  </a:lnTo>
                  <a:cubicBezTo>
                    <a:pt x="1191" y="751"/>
                    <a:pt x="1667" y="275"/>
                    <a:pt x="2250" y="275"/>
                  </a:cubicBezTo>
                  <a:close/>
                  <a:moveTo>
                    <a:pt x="1107" y="2049"/>
                  </a:moveTo>
                  <a:lnTo>
                    <a:pt x="1107" y="2382"/>
                  </a:lnTo>
                  <a:cubicBezTo>
                    <a:pt x="1060" y="2358"/>
                    <a:pt x="1012" y="2287"/>
                    <a:pt x="1012" y="2215"/>
                  </a:cubicBezTo>
                  <a:cubicBezTo>
                    <a:pt x="1012" y="2144"/>
                    <a:pt x="1048" y="2084"/>
                    <a:pt x="1107" y="2049"/>
                  </a:cubicBezTo>
                  <a:close/>
                  <a:moveTo>
                    <a:pt x="3393" y="2061"/>
                  </a:moveTo>
                  <a:cubicBezTo>
                    <a:pt x="3441" y="2084"/>
                    <a:pt x="3489" y="2144"/>
                    <a:pt x="3489" y="2215"/>
                  </a:cubicBezTo>
                  <a:cubicBezTo>
                    <a:pt x="3489" y="2299"/>
                    <a:pt x="3453" y="2358"/>
                    <a:pt x="3393" y="2382"/>
                  </a:cubicBezTo>
                  <a:lnTo>
                    <a:pt x="3393" y="2061"/>
                  </a:lnTo>
                  <a:close/>
                  <a:moveTo>
                    <a:pt x="2643" y="1442"/>
                  </a:moveTo>
                  <a:cubicBezTo>
                    <a:pt x="2727" y="1608"/>
                    <a:pt x="2858" y="1787"/>
                    <a:pt x="3084" y="1894"/>
                  </a:cubicBezTo>
                  <a:lnTo>
                    <a:pt x="3084" y="2537"/>
                  </a:lnTo>
                  <a:cubicBezTo>
                    <a:pt x="3084" y="2930"/>
                    <a:pt x="2762" y="3263"/>
                    <a:pt x="2358" y="3263"/>
                  </a:cubicBezTo>
                  <a:lnTo>
                    <a:pt x="2167" y="3263"/>
                  </a:lnTo>
                  <a:cubicBezTo>
                    <a:pt x="1750" y="3263"/>
                    <a:pt x="1417" y="2930"/>
                    <a:pt x="1417" y="2537"/>
                  </a:cubicBezTo>
                  <a:lnTo>
                    <a:pt x="1417" y="1918"/>
                  </a:lnTo>
                  <a:cubicBezTo>
                    <a:pt x="1691" y="1894"/>
                    <a:pt x="2238" y="1799"/>
                    <a:pt x="2643" y="1442"/>
                  </a:cubicBezTo>
                  <a:close/>
                  <a:moveTo>
                    <a:pt x="2548" y="3573"/>
                  </a:moveTo>
                  <a:lnTo>
                    <a:pt x="2548" y="3775"/>
                  </a:lnTo>
                  <a:lnTo>
                    <a:pt x="2250" y="4073"/>
                  </a:lnTo>
                  <a:lnTo>
                    <a:pt x="1965" y="3811"/>
                  </a:lnTo>
                  <a:lnTo>
                    <a:pt x="1965" y="3632"/>
                  </a:lnTo>
                  <a:lnTo>
                    <a:pt x="1965" y="3573"/>
                  </a:lnTo>
                  <a:cubicBezTo>
                    <a:pt x="2024" y="3585"/>
                    <a:pt x="2084" y="3585"/>
                    <a:pt x="2155" y="3585"/>
                  </a:cubicBezTo>
                  <a:lnTo>
                    <a:pt x="2358" y="3585"/>
                  </a:lnTo>
                  <a:cubicBezTo>
                    <a:pt x="2417" y="3585"/>
                    <a:pt x="2477" y="3585"/>
                    <a:pt x="2548" y="3573"/>
                  </a:cubicBezTo>
                  <a:close/>
                  <a:moveTo>
                    <a:pt x="1667" y="3918"/>
                  </a:moveTo>
                  <a:cubicBezTo>
                    <a:pt x="1667" y="3942"/>
                    <a:pt x="1679" y="3954"/>
                    <a:pt x="1715" y="3989"/>
                  </a:cubicBezTo>
                  <a:lnTo>
                    <a:pt x="2024" y="4287"/>
                  </a:lnTo>
                  <a:lnTo>
                    <a:pt x="1774" y="4454"/>
                  </a:lnTo>
                  <a:lnTo>
                    <a:pt x="1548" y="3989"/>
                  </a:lnTo>
                  <a:lnTo>
                    <a:pt x="1667" y="3918"/>
                  </a:lnTo>
                  <a:close/>
                  <a:moveTo>
                    <a:pt x="2834" y="3918"/>
                  </a:moveTo>
                  <a:lnTo>
                    <a:pt x="2941" y="3989"/>
                  </a:lnTo>
                  <a:lnTo>
                    <a:pt x="2715" y="4454"/>
                  </a:lnTo>
                  <a:lnTo>
                    <a:pt x="2655" y="4406"/>
                  </a:lnTo>
                  <a:lnTo>
                    <a:pt x="2477" y="4275"/>
                  </a:lnTo>
                  <a:lnTo>
                    <a:pt x="2798" y="3942"/>
                  </a:lnTo>
                  <a:lnTo>
                    <a:pt x="2834" y="3918"/>
                  </a:lnTo>
                  <a:close/>
                  <a:moveTo>
                    <a:pt x="2238" y="4501"/>
                  </a:moveTo>
                  <a:lnTo>
                    <a:pt x="2369" y="4585"/>
                  </a:lnTo>
                  <a:lnTo>
                    <a:pt x="2322" y="4692"/>
                  </a:lnTo>
                  <a:lnTo>
                    <a:pt x="2167" y="4692"/>
                  </a:lnTo>
                  <a:lnTo>
                    <a:pt x="2119" y="4585"/>
                  </a:lnTo>
                  <a:lnTo>
                    <a:pt x="2238" y="4501"/>
                  </a:lnTo>
                  <a:close/>
                  <a:moveTo>
                    <a:pt x="1846" y="4799"/>
                  </a:moveTo>
                  <a:lnTo>
                    <a:pt x="1893" y="4894"/>
                  </a:lnTo>
                  <a:lnTo>
                    <a:pt x="1846" y="5156"/>
                  </a:lnTo>
                  <a:lnTo>
                    <a:pt x="1762" y="4835"/>
                  </a:lnTo>
                  <a:cubicBezTo>
                    <a:pt x="1774" y="4835"/>
                    <a:pt x="1786" y="4823"/>
                    <a:pt x="1810" y="4823"/>
                  </a:cubicBezTo>
                  <a:lnTo>
                    <a:pt x="1846" y="4799"/>
                  </a:lnTo>
                  <a:close/>
                  <a:moveTo>
                    <a:pt x="2643" y="4799"/>
                  </a:moveTo>
                  <a:lnTo>
                    <a:pt x="2679" y="4823"/>
                  </a:lnTo>
                  <a:cubicBezTo>
                    <a:pt x="2703" y="4835"/>
                    <a:pt x="2715" y="4835"/>
                    <a:pt x="2739" y="4847"/>
                  </a:cubicBezTo>
                  <a:lnTo>
                    <a:pt x="2655" y="5156"/>
                  </a:lnTo>
                  <a:lnTo>
                    <a:pt x="2608" y="4882"/>
                  </a:lnTo>
                  <a:lnTo>
                    <a:pt x="2643" y="4799"/>
                  </a:lnTo>
                  <a:close/>
                  <a:moveTo>
                    <a:pt x="2322" y="5037"/>
                  </a:moveTo>
                  <a:lnTo>
                    <a:pt x="2441" y="5728"/>
                  </a:lnTo>
                  <a:lnTo>
                    <a:pt x="2084" y="5728"/>
                  </a:lnTo>
                  <a:lnTo>
                    <a:pt x="2203" y="5037"/>
                  </a:lnTo>
                  <a:close/>
                  <a:moveTo>
                    <a:pt x="3262" y="4156"/>
                  </a:moveTo>
                  <a:lnTo>
                    <a:pt x="3620" y="4299"/>
                  </a:lnTo>
                  <a:lnTo>
                    <a:pt x="3631" y="4299"/>
                  </a:lnTo>
                  <a:cubicBezTo>
                    <a:pt x="3655" y="4323"/>
                    <a:pt x="4155" y="4501"/>
                    <a:pt x="4155" y="5121"/>
                  </a:cubicBezTo>
                  <a:lnTo>
                    <a:pt x="4155" y="5728"/>
                  </a:lnTo>
                  <a:lnTo>
                    <a:pt x="3739" y="5728"/>
                  </a:lnTo>
                  <a:lnTo>
                    <a:pt x="3739" y="5097"/>
                  </a:lnTo>
                  <a:cubicBezTo>
                    <a:pt x="3739" y="5001"/>
                    <a:pt x="3667" y="4930"/>
                    <a:pt x="3572" y="4930"/>
                  </a:cubicBezTo>
                  <a:cubicBezTo>
                    <a:pt x="3489" y="4930"/>
                    <a:pt x="3417" y="5001"/>
                    <a:pt x="3417" y="5097"/>
                  </a:cubicBezTo>
                  <a:lnTo>
                    <a:pt x="3417" y="5728"/>
                  </a:lnTo>
                  <a:lnTo>
                    <a:pt x="2822" y="5728"/>
                  </a:lnTo>
                  <a:lnTo>
                    <a:pt x="3262" y="4156"/>
                  </a:lnTo>
                  <a:close/>
                  <a:moveTo>
                    <a:pt x="2191" y="1"/>
                  </a:moveTo>
                  <a:cubicBezTo>
                    <a:pt x="1429" y="1"/>
                    <a:pt x="822" y="608"/>
                    <a:pt x="822" y="1370"/>
                  </a:cubicBezTo>
                  <a:lnTo>
                    <a:pt x="822" y="1870"/>
                  </a:lnTo>
                  <a:cubicBezTo>
                    <a:pt x="750" y="1965"/>
                    <a:pt x="691" y="2084"/>
                    <a:pt x="691" y="2215"/>
                  </a:cubicBezTo>
                  <a:cubicBezTo>
                    <a:pt x="691" y="2465"/>
                    <a:pt x="869" y="2680"/>
                    <a:pt x="1107" y="2727"/>
                  </a:cubicBezTo>
                  <a:cubicBezTo>
                    <a:pt x="1167" y="3037"/>
                    <a:pt x="1357" y="3299"/>
                    <a:pt x="1643" y="3454"/>
                  </a:cubicBezTo>
                  <a:lnTo>
                    <a:pt x="1643" y="3525"/>
                  </a:lnTo>
                  <a:lnTo>
                    <a:pt x="1286" y="3763"/>
                  </a:lnTo>
                  <a:lnTo>
                    <a:pt x="1262" y="3763"/>
                  </a:lnTo>
                  <a:lnTo>
                    <a:pt x="726" y="3989"/>
                  </a:lnTo>
                  <a:cubicBezTo>
                    <a:pt x="476" y="4073"/>
                    <a:pt x="0" y="4418"/>
                    <a:pt x="0" y="5109"/>
                  </a:cubicBezTo>
                  <a:lnTo>
                    <a:pt x="0" y="5859"/>
                  </a:lnTo>
                  <a:cubicBezTo>
                    <a:pt x="0" y="5954"/>
                    <a:pt x="72" y="6025"/>
                    <a:pt x="167" y="6025"/>
                  </a:cubicBezTo>
                  <a:lnTo>
                    <a:pt x="1203" y="6025"/>
                  </a:lnTo>
                  <a:cubicBezTo>
                    <a:pt x="1298" y="6025"/>
                    <a:pt x="1369" y="5954"/>
                    <a:pt x="1369" y="5859"/>
                  </a:cubicBezTo>
                  <a:cubicBezTo>
                    <a:pt x="1369" y="5775"/>
                    <a:pt x="1298" y="5704"/>
                    <a:pt x="1203" y="5704"/>
                  </a:cubicBezTo>
                  <a:lnTo>
                    <a:pt x="1060" y="5704"/>
                  </a:lnTo>
                  <a:lnTo>
                    <a:pt x="1060" y="5061"/>
                  </a:lnTo>
                  <a:cubicBezTo>
                    <a:pt x="1060" y="4966"/>
                    <a:pt x="988" y="4894"/>
                    <a:pt x="893" y="4894"/>
                  </a:cubicBezTo>
                  <a:cubicBezTo>
                    <a:pt x="810" y="4894"/>
                    <a:pt x="726" y="4966"/>
                    <a:pt x="726" y="5061"/>
                  </a:cubicBezTo>
                  <a:lnTo>
                    <a:pt x="726" y="5704"/>
                  </a:lnTo>
                  <a:lnTo>
                    <a:pt x="310" y="5704"/>
                  </a:lnTo>
                  <a:lnTo>
                    <a:pt x="310" y="5085"/>
                  </a:lnTo>
                  <a:cubicBezTo>
                    <a:pt x="310" y="4454"/>
                    <a:pt x="810" y="4275"/>
                    <a:pt x="834" y="4275"/>
                  </a:cubicBezTo>
                  <a:lnTo>
                    <a:pt x="845" y="4275"/>
                  </a:lnTo>
                  <a:lnTo>
                    <a:pt x="1238" y="4109"/>
                  </a:lnTo>
                  <a:lnTo>
                    <a:pt x="1679" y="5704"/>
                  </a:lnTo>
                  <a:cubicBezTo>
                    <a:pt x="1607" y="5716"/>
                    <a:pt x="1560" y="5775"/>
                    <a:pt x="1560" y="5847"/>
                  </a:cubicBezTo>
                  <a:cubicBezTo>
                    <a:pt x="1560" y="5942"/>
                    <a:pt x="1643" y="6013"/>
                    <a:pt x="1726" y="6013"/>
                  </a:cubicBezTo>
                  <a:lnTo>
                    <a:pt x="4322" y="6013"/>
                  </a:lnTo>
                  <a:cubicBezTo>
                    <a:pt x="4405" y="6013"/>
                    <a:pt x="4477" y="5942"/>
                    <a:pt x="4477" y="5847"/>
                  </a:cubicBezTo>
                  <a:lnTo>
                    <a:pt x="4477" y="5085"/>
                  </a:lnTo>
                  <a:cubicBezTo>
                    <a:pt x="4465" y="4442"/>
                    <a:pt x="3989" y="4097"/>
                    <a:pt x="3739" y="4001"/>
                  </a:cubicBezTo>
                  <a:lnTo>
                    <a:pt x="3203" y="3775"/>
                  </a:lnTo>
                  <a:lnTo>
                    <a:pt x="2846" y="3537"/>
                  </a:lnTo>
                  <a:lnTo>
                    <a:pt x="2846" y="3454"/>
                  </a:lnTo>
                  <a:cubicBezTo>
                    <a:pt x="3120" y="3299"/>
                    <a:pt x="3322" y="3037"/>
                    <a:pt x="3381" y="2727"/>
                  </a:cubicBezTo>
                  <a:cubicBezTo>
                    <a:pt x="3620" y="2680"/>
                    <a:pt x="3798" y="2465"/>
                    <a:pt x="3798" y="2215"/>
                  </a:cubicBezTo>
                  <a:cubicBezTo>
                    <a:pt x="3798" y="2084"/>
                    <a:pt x="3751" y="1965"/>
                    <a:pt x="3667" y="1870"/>
                  </a:cubicBezTo>
                  <a:lnTo>
                    <a:pt x="3667" y="1370"/>
                  </a:lnTo>
                  <a:cubicBezTo>
                    <a:pt x="3667" y="608"/>
                    <a:pt x="3048" y="1"/>
                    <a:pt x="2298" y="1"/>
                  </a:cubicBezTo>
                  <a:close/>
                </a:path>
              </a:pathLst>
            </a:custGeom>
            <a:solidFill>
              <a:srgbClr val="f9993e"/>
            </a:solidFill>
            <a:ln w="0">
              <a:noFill/>
            </a:ln>
          </p:spPr>
          <p:style>
            <a:lnRef idx="0"/>
            <a:fillRef idx="0"/>
            <a:effectRef idx="0"/>
            <a:fontRef idx="minor"/>
          </p:style>
        </p:sp>
      </p:grpSp>
      <p:grpSp>
        <p:nvGrpSpPr>
          <p:cNvPr id="1081" name="Group 3"/>
          <p:cNvGrpSpPr/>
          <p:nvPr/>
        </p:nvGrpSpPr>
        <p:grpSpPr>
          <a:xfrm>
            <a:off x="819360" y="2693520"/>
            <a:ext cx="834120" cy="830520"/>
            <a:chOff x="819360" y="2693520"/>
            <a:chExt cx="834120" cy="830520"/>
          </a:xfrm>
        </p:grpSpPr>
        <p:grpSp>
          <p:nvGrpSpPr>
            <p:cNvPr id="1082" name="Google Shape;10450;p99"/>
            <p:cNvGrpSpPr/>
            <p:nvPr/>
          </p:nvGrpSpPr>
          <p:grpSpPr>
            <a:xfrm>
              <a:off x="819360" y="2693520"/>
              <a:ext cx="834120" cy="830520"/>
              <a:chOff x="819360" y="2693520"/>
              <a:chExt cx="834120" cy="830520"/>
            </a:xfrm>
          </p:grpSpPr>
          <p:sp>
            <p:nvSpPr>
              <p:cNvPr id="1083" name="Google Shape;10452;p99"/>
              <p:cNvSpPr/>
              <p:nvPr/>
            </p:nvSpPr>
            <p:spPr>
              <a:xfrm>
                <a:off x="1391760" y="3269880"/>
                <a:ext cx="129240" cy="128520"/>
              </a:xfrm>
              <a:custGeom>
                <a:avLst/>
                <a:gdLst/>
                <a:ahLst/>
                <a:rect l="l" t="t" r="r" b="b"/>
                <a:pathLst>
                  <a:path w="1644" h="1632">
                    <a:moveTo>
                      <a:pt x="822" y="310"/>
                    </a:moveTo>
                    <a:cubicBezTo>
                      <a:pt x="1108" y="310"/>
                      <a:pt x="1322" y="536"/>
                      <a:pt x="1322" y="822"/>
                    </a:cubicBezTo>
                    <a:cubicBezTo>
                      <a:pt x="1322" y="1096"/>
                      <a:pt x="1108" y="1322"/>
                      <a:pt x="822" y="1322"/>
                    </a:cubicBezTo>
                    <a:cubicBezTo>
                      <a:pt x="536" y="1322"/>
                      <a:pt x="310" y="1096"/>
                      <a:pt x="310" y="822"/>
                    </a:cubicBezTo>
                    <a:cubicBezTo>
                      <a:pt x="310" y="536"/>
                      <a:pt x="536" y="310"/>
                      <a:pt x="822" y="310"/>
                    </a:cubicBezTo>
                    <a:close/>
                    <a:moveTo>
                      <a:pt x="822" y="0"/>
                    </a:moveTo>
                    <a:cubicBezTo>
                      <a:pt x="370" y="0"/>
                      <a:pt x="0" y="370"/>
                      <a:pt x="0" y="822"/>
                    </a:cubicBezTo>
                    <a:cubicBezTo>
                      <a:pt x="0" y="1263"/>
                      <a:pt x="370" y="1632"/>
                      <a:pt x="822" y="1632"/>
                    </a:cubicBezTo>
                    <a:cubicBezTo>
                      <a:pt x="1263" y="1632"/>
                      <a:pt x="1644" y="1263"/>
                      <a:pt x="1644" y="822"/>
                    </a:cubicBezTo>
                    <a:cubicBezTo>
                      <a:pt x="1644" y="370"/>
                      <a:pt x="1263" y="0"/>
                      <a:pt x="822" y="0"/>
                    </a:cubicBezTo>
                    <a:close/>
                  </a:path>
                </a:pathLst>
              </a:custGeom>
              <a:solidFill>
                <a:srgbClr val="f9993e"/>
              </a:solidFill>
              <a:ln w="0">
                <a:noFill/>
              </a:ln>
            </p:spPr>
            <p:style>
              <a:lnRef idx="0"/>
              <a:fillRef idx="0"/>
              <a:effectRef idx="0"/>
              <a:fontRef idx="minor"/>
            </p:style>
          </p:sp>
          <p:sp>
            <p:nvSpPr>
              <p:cNvPr id="1084" name="Google Shape;10453;p99"/>
              <p:cNvSpPr/>
              <p:nvPr/>
            </p:nvSpPr>
            <p:spPr>
              <a:xfrm>
                <a:off x="819360" y="2693520"/>
                <a:ext cx="834120" cy="830520"/>
              </a:xfrm>
              <a:custGeom>
                <a:avLst/>
                <a:gdLst/>
                <a:ahLst/>
                <a:rect l="l" t="t" r="r" b="b"/>
                <a:pathLst>
                  <a:path w="10573" h="10527">
                    <a:moveTo>
                      <a:pt x="8216" y="5930"/>
                    </a:moveTo>
                    <a:lnTo>
                      <a:pt x="8335" y="6537"/>
                    </a:lnTo>
                    <a:cubicBezTo>
                      <a:pt x="8359" y="6597"/>
                      <a:pt x="8394" y="6645"/>
                      <a:pt x="8442" y="6657"/>
                    </a:cubicBezTo>
                    <a:cubicBezTo>
                      <a:pt x="8502" y="6668"/>
                      <a:pt x="8549" y="6692"/>
                      <a:pt x="8609" y="6716"/>
                    </a:cubicBezTo>
                    <a:cubicBezTo>
                      <a:pt x="8631" y="6729"/>
                      <a:pt x="8653" y="6734"/>
                      <a:pt x="8674" y="6734"/>
                    </a:cubicBezTo>
                    <a:cubicBezTo>
                      <a:pt x="8710" y="6734"/>
                      <a:pt x="8745" y="6719"/>
                      <a:pt x="8775" y="6704"/>
                    </a:cubicBezTo>
                    <a:lnTo>
                      <a:pt x="9252" y="6311"/>
                    </a:lnTo>
                    <a:lnTo>
                      <a:pt x="9561" y="6585"/>
                    </a:lnTo>
                    <a:lnTo>
                      <a:pt x="9264" y="7121"/>
                    </a:lnTo>
                    <a:cubicBezTo>
                      <a:pt x="9228" y="7157"/>
                      <a:pt x="9228" y="7216"/>
                      <a:pt x="9264" y="7276"/>
                    </a:cubicBezTo>
                    <a:cubicBezTo>
                      <a:pt x="9287" y="7323"/>
                      <a:pt x="9323" y="7371"/>
                      <a:pt x="9347" y="7430"/>
                    </a:cubicBezTo>
                    <a:cubicBezTo>
                      <a:pt x="9383" y="7478"/>
                      <a:pt x="9430" y="7514"/>
                      <a:pt x="9490" y="7514"/>
                    </a:cubicBezTo>
                    <a:lnTo>
                      <a:pt x="10109" y="7538"/>
                    </a:lnTo>
                    <a:lnTo>
                      <a:pt x="10180" y="7942"/>
                    </a:lnTo>
                    <a:lnTo>
                      <a:pt x="9645" y="8157"/>
                    </a:lnTo>
                    <a:cubicBezTo>
                      <a:pt x="9585" y="8181"/>
                      <a:pt x="9561" y="8240"/>
                      <a:pt x="9549" y="8276"/>
                    </a:cubicBezTo>
                    <a:cubicBezTo>
                      <a:pt x="9549" y="8335"/>
                      <a:pt x="9526" y="8383"/>
                      <a:pt x="9514" y="8442"/>
                    </a:cubicBezTo>
                    <a:cubicBezTo>
                      <a:pt x="9502" y="8502"/>
                      <a:pt x="9514" y="8562"/>
                      <a:pt x="9561" y="8597"/>
                    </a:cubicBezTo>
                    <a:lnTo>
                      <a:pt x="10014" y="8990"/>
                    </a:lnTo>
                    <a:lnTo>
                      <a:pt x="9811" y="9347"/>
                    </a:lnTo>
                    <a:lnTo>
                      <a:pt x="9228" y="9157"/>
                    </a:lnTo>
                    <a:cubicBezTo>
                      <a:pt x="9213" y="9154"/>
                      <a:pt x="9198" y="9152"/>
                      <a:pt x="9184" y="9152"/>
                    </a:cubicBezTo>
                    <a:cubicBezTo>
                      <a:pt x="9141" y="9152"/>
                      <a:pt x="9103" y="9166"/>
                      <a:pt x="9085" y="9193"/>
                    </a:cubicBezTo>
                    <a:cubicBezTo>
                      <a:pt x="9037" y="9228"/>
                      <a:pt x="8990" y="9264"/>
                      <a:pt x="8954" y="9288"/>
                    </a:cubicBezTo>
                    <a:cubicBezTo>
                      <a:pt x="8906" y="9324"/>
                      <a:pt x="8871" y="9383"/>
                      <a:pt x="8895" y="9443"/>
                    </a:cubicBezTo>
                    <a:lnTo>
                      <a:pt x="8978" y="10050"/>
                    </a:lnTo>
                    <a:lnTo>
                      <a:pt x="8597" y="10181"/>
                    </a:lnTo>
                    <a:lnTo>
                      <a:pt x="8264" y="9669"/>
                    </a:lnTo>
                    <a:cubicBezTo>
                      <a:pt x="8228" y="9621"/>
                      <a:pt x="8192" y="9585"/>
                      <a:pt x="8133" y="9585"/>
                    </a:cubicBezTo>
                    <a:lnTo>
                      <a:pt x="7954" y="9585"/>
                    </a:lnTo>
                    <a:cubicBezTo>
                      <a:pt x="7894" y="9585"/>
                      <a:pt x="7847" y="9621"/>
                      <a:pt x="7811" y="9669"/>
                    </a:cubicBezTo>
                    <a:lnTo>
                      <a:pt x="7490" y="10181"/>
                    </a:lnTo>
                    <a:lnTo>
                      <a:pt x="7097" y="10050"/>
                    </a:lnTo>
                    <a:lnTo>
                      <a:pt x="7192" y="9443"/>
                    </a:lnTo>
                    <a:cubicBezTo>
                      <a:pt x="7204" y="9383"/>
                      <a:pt x="7180" y="9324"/>
                      <a:pt x="7132" y="9288"/>
                    </a:cubicBezTo>
                    <a:cubicBezTo>
                      <a:pt x="7085" y="9264"/>
                      <a:pt x="7037" y="9216"/>
                      <a:pt x="7001" y="9193"/>
                    </a:cubicBezTo>
                    <a:cubicBezTo>
                      <a:pt x="6970" y="9161"/>
                      <a:pt x="6933" y="9145"/>
                      <a:pt x="6897" y="9145"/>
                    </a:cubicBezTo>
                    <a:cubicBezTo>
                      <a:pt x="6880" y="9145"/>
                      <a:pt x="6863" y="9149"/>
                      <a:pt x="6847" y="9157"/>
                    </a:cubicBezTo>
                    <a:lnTo>
                      <a:pt x="6275" y="9347"/>
                    </a:lnTo>
                    <a:lnTo>
                      <a:pt x="6061" y="8990"/>
                    </a:lnTo>
                    <a:lnTo>
                      <a:pt x="6525" y="8597"/>
                    </a:lnTo>
                    <a:cubicBezTo>
                      <a:pt x="6573" y="8550"/>
                      <a:pt x="6585" y="8502"/>
                      <a:pt x="6573" y="8442"/>
                    </a:cubicBezTo>
                    <a:cubicBezTo>
                      <a:pt x="6549" y="8383"/>
                      <a:pt x="6537" y="8335"/>
                      <a:pt x="6537" y="8276"/>
                    </a:cubicBezTo>
                    <a:cubicBezTo>
                      <a:pt x="6537" y="8216"/>
                      <a:pt x="6489" y="8169"/>
                      <a:pt x="6430" y="8157"/>
                    </a:cubicBezTo>
                    <a:lnTo>
                      <a:pt x="5847" y="7942"/>
                    </a:lnTo>
                    <a:lnTo>
                      <a:pt x="5930" y="7538"/>
                    </a:lnTo>
                    <a:lnTo>
                      <a:pt x="6549" y="7514"/>
                    </a:lnTo>
                    <a:cubicBezTo>
                      <a:pt x="6609" y="7514"/>
                      <a:pt x="6656" y="7490"/>
                      <a:pt x="6680" y="7430"/>
                    </a:cubicBezTo>
                    <a:cubicBezTo>
                      <a:pt x="6716" y="7383"/>
                      <a:pt x="6740" y="7323"/>
                      <a:pt x="6775" y="7276"/>
                    </a:cubicBezTo>
                    <a:cubicBezTo>
                      <a:pt x="6811" y="7240"/>
                      <a:pt x="6811" y="7180"/>
                      <a:pt x="6775" y="7121"/>
                    </a:cubicBezTo>
                    <a:lnTo>
                      <a:pt x="6478" y="6585"/>
                    </a:lnTo>
                    <a:lnTo>
                      <a:pt x="6787" y="6311"/>
                    </a:lnTo>
                    <a:lnTo>
                      <a:pt x="7263" y="6704"/>
                    </a:lnTo>
                    <a:cubicBezTo>
                      <a:pt x="7293" y="6719"/>
                      <a:pt x="7327" y="6729"/>
                      <a:pt x="7363" y="6729"/>
                    </a:cubicBezTo>
                    <a:cubicBezTo>
                      <a:pt x="7385" y="6729"/>
                      <a:pt x="7407" y="6725"/>
                      <a:pt x="7430" y="6716"/>
                    </a:cubicBezTo>
                    <a:cubicBezTo>
                      <a:pt x="7478" y="6704"/>
                      <a:pt x="7537" y="6668"/>
                      <a:pt x="7597" y="6657"/>
                    </a:cubicBezTo>
                    <a:cubicBezTo>
                      <a:pt x="7656" y="6645"/>
                      <a:pt x="7680" y="6597"/>
                      <a:pt x="7704" y="6537"/>
                    </a:cubicBezTo>
                    <a:lnTo>
                      <a:pt x="7823" y="5930"/>
                    </a:lnTo>
                    <a:close/>
                    <a:moveTo>
                      <a:pt x="4454" y="1"/>
                    </a:moveTo>
                    <a:cubicBezTo>
                      <a:pt x="3739" y="1"/>
                      <a:pt x="3025" y="180"/>
                      <a:pt x="2382" y="513"/>
                    </a:cubicBezTo>
                    <a:cubicBezTo>
                      <a:pt x="2310" y="561"/>
                      <a:pt x="2287" y="644"/>
                      <a:pt x="2322" y="715"/>
                    </a:cubicBezTo>
                    <a:cubicBezTo>
                      <a:pt x="2354" y="770"/>
                      <a:pt x="2405" y="799"/>
                      <a:pt x="2458" y="799"/>
                    </a:cubicBezTo>
                    <a:cubicBezTo>
                      <a:pt x="2485" y="799"/>
                      <a:pt x="2512" y="791"/>
                      <a:pt x="2537" y="775"/>
                    </a:cubicBezTo>
                    <a:cubicBezTo>
                      <a:pt x="3132" y="465"/>
                      <a:pt x="3787" y="299"/>
                      <a:pt x="4454" y="299"/>
                    </a:cubicBezTo>
                    <a:cubicBezTo>
                      <a:pt x="6728" y="299"/>
                      <a:pt x="8597" y="2168"/>
                      <a:pt x="8597" y="4442"/>
                    </a:cubicBezTo>
                    <a:cubicBezTo>
                      <a:pt x="8597" y="4847"/>
                      <a:pt x="8537" y="5228"/>
                      <a:pt x="8430" y="5621"/>
                    </a:cubicBezTo>
                    <a:lnTo>
                      <a:pt x="7740" y="5621"/>
                    </a:lnTo>
                    <a:cubicBezTo>
                      <a:pt x="7668" y="5621"/>
                      <a:pt x="7609" y="5656"/>
                      <a:pt x="7597" y="5728"/>
                    </a:cubicBezTo>
                    <a:lnTo>
                      <a:pt x="7466" y="6371"/>
                    </a:lnTo>
                    <a:lnTo>
                      <a:pt x="7442" y="6371"/>
                    </a:lnTo>
                    <a:lnTo>
                      <a:pt x="6942" y="5966"/>
                    </a:lnTo>
                    <a:cubicBezTo>
                      <a:pt x="6912" y="5948"/>
                      <a:pt x="6879" y="5939"/>
                      <a:pt x="6847" y="5939"/>
                    </a:cubicBezTo>
                    <a:cubicBezTo>
                      <a:pt x="6814" y="5939"/>
                      <a:pt x="6781" y="5948"/>
                      <a:pt x="6751" y="5966"/>
                    </a:cubicBezTo>
                    <a:lnTo>
                      <a:pt x="6239" y="6407"/>
                    </a:lnTo>
                    <a:cubicBezTo>
                      <a:pt x="6180" y="6442"/>
                      <a:pt x="6168" y="6537"/>
                      <a:pt x="6216" y="6597"/>
                    </a:cubicBezTo>
                    <a:lnTo>
                      <a:pt x="6525" y="7180"/>
                    </a:lnTo>
                    <a:cubicBezTo>
                      <a:pt x="6525" y="7180"/>
                      <a:pt x="6525" y="7192"/>
                      <a:pt x="6513" y="7192"/>
                    </a:cubicBezTo>
                    <a:lnTo>
                      <a:pt x="5858" y="7204"/>
                    </a:lnTo>
                    <a:cubicBezTo>
                      <a:pt x="5775" y="7204"/>
                      <a:pt x="5716" y="7264"/>
                      <a:pt x="5704" y="7335"/>
                    </a:cubicBezTo>
                    <a:lnTo>
                      <a:pt x="5585" y="7990"/>
                    </a:lnTo>
                    <a:cubicBezTo>
                      <a:pt x="5573" y="8073"/>
                      <a:pt x="5620" y="8145"/>
                      <a:pt x="5680" y="8157"/>
                    </a:cubicBezTo>
                    <a:lnTo>
                      <a:pt x="6013" y="8288"/>
                    </a:lnTo>
                    <a:cubicBezTo>
                      <a:pt x="5525" y="8502"/>
                      <a:pt x="5001" y="8585"/>
                      <a:pt x="4454" y="8585"/>
                    </a:cubicBezTo>
                    <a:cubicBezTo>
                      <a:pt x="2179" y="8585"/>
                      <a:pt x="322" y="6728"/>
                      <a:pt x="322" y="4454"/>
                    </a:cubicBezTo>
                    <a:cubicBezTo>
                      <a:pt x="322" y="3168"/>
                      <a:pt x="894" y="2001"/>
                      <a:pt x="1894" y="1203"/>
                    </a:cubicBezTo>
                    <a:cubicBezTo>
                      <a:pt x="1965" y="1144"/>
                      <a:pt x="1965" y="1061"/>
                      <a:pt x="1929" y="989"/>
                    </a:cubicBezTo>
                    <a:cubicBezTo>
                      <a:pt x="1895" y="942"/>
                      <a:pt x="1850" y="921"/>
                      <a:pt x="1804" y="921"/>
                    </a:cubicBezTo>
                    <a:cubicBezTo>
                      <a:pt x="1769" y="921"/>
                      <a:pt x="1734" y="933"/>
                      <a:pt x="1703" y="953"/>
                    </a:cubicBezTo>
                    <a:cubicBezTo>
                      <a:pt x="632" y="1799"/>
                      <a:pt x="1" y="3085"/>
                      <a:pt x="1" y="4454"/>
                    </a:cubicBezTo>
                    <a:cubicBezTo>
                      <a:pt x="1" y="5645"/>
                      <a:pt x="465" y="6764"/>
                      <a:pt x="1298" y="7597"/>
                    </a:cubicBezTo>
                    <a:cubicBezTo>
                      <a:pt x="2132" y="8431"/>
                      <a:pt x="3251" y="8883"/>
                      <a:pt x="4442" y="8883"/>
                    </a:cubicBezTo>
                    <a:cubicBezTo>
                      <a:pt x="5001" y="8883"/>
                      <a:pt x="5537" y="8788"/>
                      <a:pt x="6049" y="8585"/>
                    </a:cubicBezTo>
                    <a:lnTo>
                      <a:pt x="6049" y="8585"/>
                    </a:lnTo>
                    <a:lnTo>
                      <a:pt x="5775" y="8823"/>
                    </a:lnTo>
                    <a:cubicBezTo>
                      <a:pt x="5716" y="8871"/>
                      <a:pt x="5704" y="8966"/>
                      <a:pt x="5751" y="9026"/>
                    </a:cubicBezTo>
                    <a:lnTo>
                      <a:pt x="6073" y="9585"/>
                    </a:lnTo>
                    <a:cubicBezTo>
                      <a:pt x="6101" y="9632"/>
                      <a:pt x="6158" y="9664"/>
                      <a:pt x="6211" y="9664"/>
                    </a:cubicBezTo>
                    <a:cubicBezTo>
                      <a:pt x="6225" y="9664"/>
                      <a:pt x="6239" y="9662"/>
                      <a:pt x="6251" y="9657"/>
                    </a:cubicBezTo>
                    <a:lnTo>
                      <a:pt x="6882" y="9455"/>
                    </a:lnTo>
                    <a:cubicBezTo>
                      <a:pt x="6882" y="9455"/>
                      <a:pt x="6894" y="9455"/>
                      <a:pt x="6894" y="9466"/>
                    </a:cubicBezTo>
                    <a:lnTo>
                      <a:pt x="6787" y="10121"/>
                    </a:lnTo>
                    <a:cubicBezTo>
                      <a:pt x="6775" y="10193"/>
                      <a:pt x="6823" y="10276"/>
                      <a:pt x="6894" y="10288"/>
                    </a:cubicBezTo>
                    <a:lnTo>
                      <a:pt x="7525" y="10514"/>
                    </a:lnTo>
                    <a:cubicBezTo>
                      <a:pt x="7537" y="10514"/>
                      <a:pt x="7549" y="10526"/>
                      <a:pt x="7585" y="10526"/>
                    </a:cubicBezTo>
                    <a:cubicBezTo>
                      <a:pt x="7644" y="10526"/>
                      <a:pt x="7680" y="10490"/>
                      <a:pt x="7716" y="10455"/>
                    </a:cubicBezTo>
                    <a:lnTo>
                      <a:pt x="8061" y="9883"/>
                    </a:lnTo>
                    <a:lnTo>
                      <a:pt x="8073" y="9883"/>
                    </a:lnTo>
                    <a:lnTo>
                      <a:pt x="8418" y="10455"/>
                    </a:lnTo>
                    <a:cubicBezTo>
                      <a:pt x="8445" y="10499"/>
                      <a:pt x="8497" y="10523"/>
                      <a:pt x="8547" y="10523"/>
                    </a:cubicBezTo>
                    <a:cubicBezTo>
                      <a:pt x="8565" y="10523"/>
                      <a:pt x="8582" y="10520"/>
                      <a:pt x="8597" y="10514"/>
                    </a:cubicBezTo>
                    <a:lnTo>
                      <a:pt x="9216" y="10288"/>
                    </a:lnTo>
                    <a:cubicBezTo>
                      <a:pt x="9287" y="10252"/>
                      <a:pt x="9323" y="10193"/>
                      <a:pt x="9323" y="10121"/>
                    </a:cubicBezTo>
                    <a:lnTo>
                      <a:pt x="9216" y="9466"/>
                    </a:lnTo>
                    <a:cubicBezTo>
                      <a:pt x="9216" y="9466"/>
                      <a:pt x="9228" y="9466"/>
                      <a:pt x="9228" y="9455"/>
                    </a:cubicBezTo>
                    <a:lnTo>
                      <a:pt x="9859" y="9657"/>
                    </a:lnTo>
                    <a:cubicBezTo>
                      <a:pt x="9878" y="9666"/>
                      <a:pt x="9897" y="9671"/>
                      <a:pt x="9916" y="9671"/>
                    </a:cubicBezTo>
                    <a:cubicBezTo>
                      <a:pt x="9966" y="9671"/>
                      <a:pt x="10011" y="9638"/>
                      <a:pt x="10038" y="9585"/>
                    </a:cubicBezTo>
                    <a:lnTo>
                      <a:pt x="10359" y="9026"/>
                    </a:lnTo>
                    <a:cubicBezTo>
                      <a:pt x="10395" y="8966"/>
                      <a:pt x="10395" y="8871"/>
                      <a:pt x="10335" y="8823"/>
                    </a:cubicBezTo>
                    <a:lnTo>
                      <a:pt x="9847" y="8395"/>
                    </a:lnTo>
                    <a:lnTo>
                      <a:pt x="9847" y="8383"/>
                    </a:lnTo>
                    <a:lnTo>
                      <a:pt x="10454" y="8145"/>
                    </a:lnTo>
                    <a:cubicBezTo>
                      <a:pt x="10460" y="8146"/>
                      <a:pt x="10465" y="8146"/>
                      <a:pt x="10470" y="8146"/>
                    </a:cubicBezTo>
                    <a:cubicBezTo>
                      <a:pt x="10532" y="8146"/>
                      <a:pt x="10572" y="8080"/>
                      <a:pt x="10561" y="8014"/>
                    </a:cubicBezTo>
                    <a:lnTo>
                      <a:pt x="10442" y="7359"/>
                    </a:lnTo>
                    <a:cubicBezTo>
                      <a:pt x="10419" y="7288"/>
                      <a:pt x="10359" y="7240"/>
                      <a:pt x="10288" y="7228"/>
                    </a:cubicBezTo>
                    <a:lnTo>
                      <a:pt x="9633" y="7204"/>
                    </a:lnTo>
                    <a:cubicBezTo>
                      <a:pt x="9633" y="7204"/>
                      <a:pt x="9633" y="7192"/>
                      <a:pt x="9621" y="7192"/>
                    </a:cubicBezTo>
                    <a:lnTo>
                      <a:pt x="9930" y="6609"/>
                    </a:lnTo>
                    <a:cubicBezTo>
                      <a:pt x="9966" y="6549"/>
                      <a:pt x="9942" y="6466"/>
                      <a:pt x="9907" y="6418"/>
                    </a:cubicBezTo>
                    <a:lnTo>
                      <a:pt x="9395" y="5990"/>
                    </a:lnTo>
                    <a:cubicBezTo>
                      <a:pt x="9365" y="5966"/>
                      <a:pt x="9332" y="5954"/>
                      <a:pt x="9299" y="5954"/>
                    </a:cubicBezTo>
                    <a:cubicBezTo>
                      <a:pt x="9267" y="5954"/>
                      <a:pt x="9234" y="5966"/>
                      <a:pt x="9204" y="5990"/>
                    </a:cubicBezTo>
                    <a:lnTo>
                      <a:pt x="8692" y="6395"/>
                    </a:lnTo>
                    <a:lnTo>
                      <a:pt x="8680" y="6395"/>
                    </a:lnTo>
                    <a:lnTo>
                      <a:pt x="8609" y="6049"/>
                    </a:lnTo>
                    <a:lnTo>
                      <a:pt x="8609" y="6037"/>
                    </a:lnTo>
                    <a:cubicBezTo>
                      <a:pt x="8799" y="5525"/>
                      <a:pt x="8895" y="5002"/>
                      <a:pt x="8895" y="4454"/>
                    </a:cubicBezTo>
                    <a:cubicBezTo>
                      <a:pt x="8895" y="3263"/>
                      <a:pt x="8430" y="2144"/>
                      <a:pt x="7597" y="1311"/>
                    </a:cubicBezTo>
                    <a:cubicBezTo>
                      <a:pt x="6763" y="477"/>
                      <a:pt x="5644" y="1"/>
                      <a:pt x="4454" y="1"/>
                    </a:cubicBezTo>
                    <a:close/>
                  </a:path>
                </a:pathLst>
              </a:custGeom>
              <a:solidFill>
                <a:srgbClr val="f9993e"/>
              </a:solidFill>
              <a:ln w="0">
                <a:noFill/>
              </a:ln>
            </p:spPr>
            <p:style>
              <a:lnRef idx="0"/>
              <a:fillRef idx="0"/>
              <a:effectRef idx="0"/>
              <a:fontRef idx="minor"/>
            </p:style>
          </p:sp>
        </p:grpSp>
        <p:sp>
          <p:nvSpPr>
            <p:cNvPr id="1085" name="TextBox 4"/>
            <p:cNvSpPr/>
            <p:nvPr/>
          </p:nvSpPr>
          <p:spPr>
            <a:xfrm>
              <a:off x="871920" y="2720880"/>
              <a:ext cx="233280" cy="6390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bg-BG" sz="3600" spc="-1" strike="noStrike">
                  <a:solidFill>
                    <a:srgbClr val="f9993e"/>
                  </a:solidFill>
                  <a:latin typeface="Montserrat"/>
                  <a:ea typeface="Arial"/>
                </a:rPr>
                <a:t>€</a:t>
              </a:r>
              <a:endParaRPr b="0" lang="en-US" sz="3600" spc="-1" strike="noStrike">
                <a:latin typeface="Arial"/>
              </a:endParaRPr>
            </a:p>
          </p:txBody>
        </p:sp>
      </p:grpSp>
      <p:sp>
        <p:nvSpPr>
          <p:cNvPr id="1086"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fr-FR" sz="3000" spc="-1" strike="noStrike">
                <a:solidFill>
                  <a:srgbClr val="000000"/>
                </a:solidFill>
                <a:latin typeface="Montserrat"/>
                <a:ea typeface="Arial"/>
              </a:rPr>
              <a:t>Santé et sciences de la vie</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Chimie Chiffres clés</a:t>
            </a:r>
            <a:endParaRPr b="0" lang="en-US" sz="2000" spc="-1" strike="noStrike">
              <a:latin typeface="Arial"/>
            </a:endParaRPr>
          </a:p>
        </p:txBody>
      </p:sp>
      <p:sp>
        <p:nvSpPr>
          <p:cNvPr id="1087" name="Rectangle 49"/>
          <p:cNvSpPr/>
          <p:nvPr/>
        </p:nvSpPr>
        <p:spPr>
          <a:xfrm>
            <a:off x="4572720" y="2498040"/>
            <a:ext cx="1951200" cy="1918080"/>
          </a:xfrm>
          <a:prstGeom prst="rect">
            <a:avLst/>
          </a:prstGeom>
          <a:noFill/>
          <a:ln w="28575">
            <a:solidFill>
              <a:srgbClr val="f9993e"/>
            </a:solidFill>
          </a:ln>
        </p:spPr>
        <p:style>
          <a:lnRef idx="2">
            <a:schemeClr val="dk1"/>
          </a:lnRef>
          <a:fillRef idx="1">
            <a:schemeClr val="lt1"/>
          </a:fillRef>
          <a:effectRef idx="0">
            <a:schemeClr val="dk1"/>
          </a:effectRef>
          <a:fontRef idx="minor"/>
        </p:style>
      </p:sp>
      <p:sp>
        <p:nvSpPr>
          <p:cNvPr id="1088" name="Rectangle 50"/>
          <p:cNvSpPr/>
          <p:nvPr/>
        </p:nvSpPr>
        <p:spPr>
          <a:xfrm>
            <a:off x="2414880" y="2498040"/>
            <a:ext cx="1951200" cy="1918080"/>
          </a:xfrm>
          <a:prstGeom prst="rect">
            <a:avLst/>
          </a:prstGeom>
          <a:noFill/>
          <a:ln w="28575">
            <a:solidFill>
              <a:srgbClr val="f9993e"/>
            </a:solidFill>
          </a:ln>
        </p:spPr>
        <p:style>
          <a:lnRef idx="2">
            <a:schemeClr val="dk1"/>
          </a:lnRef>
          <a:fillRef idx="1">
            <a:schemeClr val="lt1"/>
          </a:fillRef>
          <a:effectRef idx="0">
            <a:schemeClr val="dk1"/>
          </a:effectRef>
          <a:fontRef idx="minor"/>
        </p:style>
      </p:sp>
      <p:sp>
        <p:nvSpPr>
          <p:cNvPr id="1089" name="Rectangle 51"/>
          <p:cNvSpPr/>
          <p:nvPr/>
        </p:nvSpPr>
        <p:spPr>
          <a:xfrm>
            <a:off x="268560" y="2490480"/>
            <a:ext cx="1951200" cy="1918080"/>
          </a:xfrm>
          <a:prstGeom prst="rect">
            <a:avLst/>
          </a:prstGeom>
          <a:noFill/>
          <a:ln w="28575">
            <a:solidFill>
              <a:srgbClr val="f9993e"/>
            </a:solidFill>
          </a:ln>
        </p:spPr>
        <p:style>
          <a:lnRef idx="2">
            <a:schemeClr val="dk1"/>
          </a:lnRef>
          <a:fillRef idx="1">
            <a:schemeClr val="lt1"/>
          </a:fillRef>
          <a:effectRef idx="0">
            <a:schemeClr val="dk1"/>
          </a:effectRef>
          <a:fontRef idx="minor"/>
        </p:style>
      </p:sp>
    </p:spTree>
  </p:cSld>
  <mc:AlternateContent>
    <mc:Choice Requires="p14">
      <p:transition p14:dur="10"/>
    </mc:Choice>
    <mc:Fallback>
      <p:transition/>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0" name="Google Shape;253;p41"/>
          <p:cNvSpPr/>
          <p:nvPr/>
        </p:nvSpPr>
        <p:spPr>
          <a:xfrm>
            <a:off x="826560" y="1841760"/>
            <a:ext cx="5016960" cy="2683080"/>
          </a:xfrm>
          <a:prstGeom prst="rect">
            <a:avLst/>
          </a:prstGeom>
          <a:noFill/>
          <a:ln w="0">
            <a:noFill/>
          </a:ln>
        </p:spPr>
        <p:style>
          <a:lnRef idx="0"/>
          <a:fillRef idx="0"/>
          <a:effectRef idx="0"/>
          <a:fontRef idx="minor"/>
        </p:style>
        <p:txBody>
          <a:bodyPr lIns="68400" rIns="68400" tIns="68400" bIns="68400" anchor="t">
            <a:noAutofit/>
          </a:bodyPr>
          <a:p>
            <a:pPr>
              <a:lnSpc>
                <a:spcPct val="90000"/>
              </a:lnSpc>
              <a:spcBef>
                <a:spcPts val="1001"/>
              </a:spcBef>
              <a:spcAft>
                <a:spcPts val="601"/>
              </a:spcAft>
              <a:buNone/>
              <a:tabLst>
                <a:tab algn="l" pos="0"/>
              </a:tabLst>
            </a:pPr>
            <a:r>
              <a:rPr b="0" lang="fr-FR" sz="1400" spc="-1" strike="noStrike">
                <a:solidFill>
                  <a:srgbClr val="000000"/>
                </a:solidFill>
                <a:latin typeface="Montserrat"/>
              </a:rPr>
              <a:t>128 centres médicaux engagés dans la recherche</a:t>
            </a:r>
            <a:endParaRPr b="0" lang="en-US" sz="1400" spc="-1" strike="noStrike">
              <a:latin typeface="Arial"/>
            </a:endParaRPr>
          </a:p>
          <a:p>
            <a:pPr>
              <a:lnSpc>
                <a:spcPct val="90000"/>
              </a:lnSpc>
              <a:spcBef>
                <a:spcPts val="1001"/>
              </a:spcBef>
              <a:spcAft>
                <a:spcPts val="601"/>
              </a:spcAft>
              <a:buNone/>
              <a:tabLst>
                <a:tab algn="l" pos="0"/>
              </a:tabLst>
            </a:pPr>
            <a:r>
              <a:rPr b="0" lang="fr-FR" sz="1400" spc="-1" strike="noStrike">
                <a:solidFill>
                  <a:srgbClr val="000000"/>
                </a:solidFill>
                <a:latin typeface="Montserrat"/>
              </a:rPr>
              <a:t>27 000 étudiants dans les domaines des soins de santé, de la médecine, de la pharmacie et de l'odontologie</a:t>
            </a:r>
            <a:endParaRPr b="0" lang="en-US" sz="1400" spc="-1" strike="noStrike">
              <a:latin typeface="Arial"/>
            </a:endParaRPr>
          </a:p>
          <a:p>
            <a:pPr>
              <a:lnSpc>
                <a:spcPct val="90000"/>
              </a:lnSpc>
              <a:spcBef>
                <a:spcPts val="1001"/>
              </a:spcBef>
              <a:spcAft>
                <a:spcPts val="601"/>
              </a:spcAft>
              <a:buNone/>
              <a:tabLst>
                <a:tab algn="l" pos="0"/>
              </a:tabLst>
            </a:pPr>
            <a:r>
              <a:rPr b="0" lang="fr-FR" sz="1400" spc="-1" strike="noStrike">
                <a:solidFill>
                  <a:srgbClr val="000000"/>
                </a:solidFill>
                <a:latin typeface="Montserrat"/>
              </a:rPr>
              <a:t>2 000 étudiants inscrits dans les programmes de biotechnologie et de biologie</a:t>
            </a:r>
            <a:endParaRPr b="0" lang="en-US" sz="1400" spc="-1" strike="noStrike">
              <a:latin typeface="Arial"/>
            </a:endParaRPr>
          </a:p>
          <a:p>
            <a:pPr>
              <a:lnSpc>
                <a:spcPct val="90000"/>
              </a:lnSpc>
              <a:spcBef>
                <a:spcPts val="1001"/>
              </a:spcBef>
              <a:spcAft>
                <a:spcPts val="601"/>
              </a:spcAft>
              <a:buNone/>
              <a:tabLst>
                <a:tab algn="l" pos="0"/>
              </a:tabLst>
            </a:pPr>
            <a:r>
              <a:rPr b="0" lang="fr-FR" sz="1400" spc="-1" strike="noStrike">
                <a:solidFill>
                  <a:srgbClr val="000000"/>
                </a:solidFill>
                <a:latin typeface="Montserrat"/>
              </a:rPr>
              <a:t>200 millions d'euros de chiffre d'affaires pour la recherche clinique</a:t>
            </a:r>
            <a:endParaRPr b="0" lang="en-US" sz="1400" spc="-1" strike="noStrike">
              <a:latin typeface="Arial"/>
            </a:endParaRPr>
          </a:p>
          <a:p>
            <a:pPr algn="ctr">
              <a:lnSpc>
                <a:spcPct val="90000"/>
              </a:lnSpc>
              <a:buNone/>
              <a:tabLst>
                <a:tab algn="l" pos="0"/>
              </a:tabLst>
            </a:pPr>
            <a:endParaRPr b="0" lang="en-US" sz="1400" spc="-1" strike="noStrike">
              <a:latin typeface="Arial"/>
            </a:endParaRPr>
          </a:p>
        </p:txBody>
      </p:sp>
      <p:grpSp>
        <p:nvGrpSpPr>
          <p:cNvPr id="1091" name="Group 25"/>
          <p:cNvGrpSpPr/>
          <p:nvPr/>
        </p:nvGrpSpPr>
        <p:grpSpPr>
          <a:xfrm>
            <a:off x="5953320" y="1125360"/>
            <a:ext cx="3088080" cy="3399840"/>
            <a:chOff x="5953320" y="1125360"/>
            <a:chExt cx="3088080" cy="3399840"/>
          </a:xfrm>
        </p:grpSpPr>
        <p:sp>
          <p:nvSpPr>
            <p:cNvPr id="1092" name="Freeform 42"/>
            <p:cNvSpPr/>
            <p:nvPr/>
          </p:nvSpPr>
          <p:spPr>
            <a:xfrm flipV="1">
              <a:off x="5953320" y="1125000"/>
              <a:ext cx="3088080" cy="3399840"/>
            </a:xfrm>
            <a:custGeom>
              <a:avLst/>
              <a:gdLst/>
              <a:ahLst/>
              <a:rect l="l" t="t" r="r" b="b"/>
              <a:pathLst>
                <a:path w="2923297" h="4294898">
                  <a:moveTo>
                    <a:pt x="0" y="4294898"/>
                  </a:moveTo>
                  <a:lnTo>
                    <a:pt x="328479" y="4294898"/>
                  </a:lnTo>
                  <a:lnTo>
                    <a:pt x="2923297" y="4294898"/>
                  </a:lnTo>
                  <a:lnTo>
                    <a:pt x="2923297" y="858980"/>
                  </a:lnTo>
                  <a:lnTo>
                    <a:pt x="2923297" y="482600"/>
                  </a:lnTo>
                  <a:lnTo>
                    <a:pt x="2282846" y="670790"/>
                  </a:lnTo>
                  <a:lnTo>
                    <a:pt x="0" y="0"/>
                  </a:lnTo>
                  <a:close/>
                </a:path>
              </a:pathLst>
            </a:custGeom>
            <a:solidFill>
              <a:srgbClr val="2278bb"/>
            </a:solidFill>
            <a:ln w="12700">
              <a:noFill/>
            </a:ln>
          </p:spPr>
          <p:style>
            <a:lnRef idx="0"/>
            <a:fillRef idx="0"/>
            <a:effectRef idx="0"/>
            <a:fontRef idx="minor"/>
          </p:style>
        </p:sp>
        <p:sp>
          <p:nvSpPr>
            <p:cNvPr id="1093" name="TextBox 27"/>
            <p:cNvSpPr/>
            <p:nvPr/>
          </p:nvSpPr>
          <p:spPr>
            <a:xfrm>
              <a:off x="5953320" y="1306080"/>
              <a:ext cx="3088080" cy="416880"/>
            </a:xfrm>
            <a:prstGeom prst="rect">
              <a:avLst/>
            </a:prstGeom>
            <a:solidFill>
              <a:srgbClr val="2278bb"/>
            </a:solidFill>
            <a:ln w="0">
              <a:noFill/>
            </a:ln>
          </p:spPr>
          <p:style>
            <a:lnRef idx="0"/>
            <a:fillRef idx="0"/>
            <a:effectRef idx="0"/>
            <a:fontRef idx="minor"/>
          </p:style>
        </p:sp>
      </p:grpSp>
      <p:sp>
        <p:nvSpPr>
          <p:cNvPr id="1094" name="Chevron 28"/>
          <p:cNvSpPr/>
          <p:nvPr/>
        </p:nvSpPr>
        <p:spPr>
          <a:xfrm>
            <a:off x="606240" y="2489400"/>
            <a:ext cx="171000" cy="12024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095" name="Chevron 29"/>
          <p:cNvSpPr/>
          <p:nvPr/>
        </p:nvSpPr>
        <p:spPr>
          <a:xfrm>
            <a:off x="606240" y="3063240"/>
            <a:ext cx="171000" cy="12024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096" name="Chevron 30"/>
          <p:cNvSpPr/>
          <p:nvPr/>
        </p:nvSpPr>
        <p:spPr>
          <a:xfrm>
            <a:off x="606240" y="3633480"/>
            <a:ext cx="171000" cy="12024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097" name="Chevron 31"/>
          <p:cNvSpPr/>
          <p:nvPr/>
        </p:nvSpPr>
        <p:spPr>
          <a:xfrm>
            <a:off x="608760" y="2068560"/>
            <a:ext cx="171000" cy="120240"/>
          </a:xfrm>
          <a:prstGeom prst="chevron">
            <a:avLst>
              <a:gd name="adj" fmla="val 50000"/>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098" name="Rectangle 10"/>
          <p:cNvSpPr/>
          <p:nvPr/>
        </p:nvSpPr>
        <p:spPr>
          <a:xfrm>
            <a:off x="6048360" y="1204200"/>
            <a:ext cx="2926800" cy="22806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200" spc="-1" strike="noStrike">
                <a:solidFill>
                  <a:srgbClr val="ffffff"/>
                </a:solidFill>
                <a:latin typeface="Montserrat"/>
                <a:ea typeface="Arial"/>
              </a:rPr>
              <a:t>La Bulgarie fait partie de l'initiative MEGA (The Million European Genomes Alliance) qui vise à donner accès à un million de génomes en Europe d'ici 2020. La Bulgarie est l'un des 14 pays membres de cette alliance. L'initiative vise à permettre un accès sécurisé à la génomique et aux données cliniques correspondantes dans toute l'Europe afin d'améliorer la recherche, les soins de santé personnalisés et l'élaboration des politiques de santé.</a:t>
            </a:r>
            <a:endParaRPr b="0" lang="en-US" sz="1200" spc="-1" strike="noStrike">
              <a:latin typeface="Arial"/>
            </a:endParaRPr>
          </a:p>
        </p:txBody>
      </p:sp>
      <p:sp>
        <p:nvSpPr>
          <p:cNvPr id="1099" name="Freeform 14"/>
          <p:cNvSpPr/>
          <p:nvPr/>
        </p:nvSpPr>
        <p:spPr>
          <a:xfrm>
            <a:off x="7175160" y="571320"/>
            <a:ext cx="644400" cy="644400"/>
          </a:xfrm>
          <a:custGeom>
            <a:avLst/>
            <a:gdLst/>
            <a:ahLst/>
            <a:rect l="l" t="t" r="r" b="b"/>
            <a:pathLst>
              <a:path w="304" h="304">
                <a:moveTo>
                  <a:pt x="260" y="44"/>
                </a:moveTo>
                <a:cubicBezTo>
                  <a:pt x="289" y="74"/>
                  <a:pt x="304" y="110"/>
                  <a:pt x="304" y="152"/>
                </a:cubicBezTo>
                <a:cubicBezTo>
                  <a:pt x="304" y="194"/>
                  <a:pt x="289" y="230"/>
                  <a:pt x="260" y="259"/>
                </a:cubicBezTo>
                <a:cubicBezTo>
                  <a:pt x="230" y="289"/>
                  <a:pt x="194" y="304"/>
                  <a:pt x="152" y="304"/>
                </a:cubicBezTo>
                <a:cubicBezTo>
                  <a:pt x="110" y="304"/>
                  <a:pt x="74" y="289"/>
                  <a:pt x="44" y="259"/>
                </a:cubicBezTo>
                <a:cubicBezTo>
                  <a:pt x="15" y="230"/>
                  <a:pt x="0" y="194"/>
                  <a:pt x="0" y="152"/>
                </a:cubicBezTo>
                <a:cubicBezTo>
                  <a:pt x="0" y="110"/>
                  <a:pt x="15" y="74"/>
                  <a:pt x="44" y="44"/>
                </a:cubicBezTo>
                <a:cubicBezTo>
                  <a:pt x="74" y="15"/>
                  <a:pt x="110" y="0"/>
                  <a:pt x="152" y="0"/>
                </a:cubicBezTo>
                <a:cubicBezTo>
                  <a:pt x="194" y="0"/>
                  <a:pt x="230" y="15"/>
                  <a:pt x="260" y="44"/>
                </a:cubicBezTo>
                <a:close/>
              </a:path>
            </a:pathLst>
          </a:custGeom>
          <a:solidFill>
            <a:schemeClr val="bg1"/>
          </a:solidFill>
          <a:ln>
            <a:solidFill>
              <a:srgbClr val="2278bb"/>
            </a:solidFill>
          </a:ln>
        </p:spPr>
        <p:style>
          <a:lnRef idx="1">
            <a:schemeClr val="dk1"/>
          </a:lnRef>
          <a:fillRef idx="2">
            <a:schemeClr val="dk1"/>
          </a:fillRef>
          <a:effectRef idx="1">
            <a:schemeClr val="dk1"/>
          </a:effectRef>
          <a:fontRef idx="minor"/>
        </p:style>
      </p:sp>
      <p:grpSp>
        <p:nvGrpSpPr>
          <p:cNvPr id="1100" name="Google Shape;9460;p98"/>
          <p:cNvGrpSpPr/>
          <p:nvPr/>
        </p:nvGrpSpPr>
        <p:grpSpPr>
          <a:xfrm>
            <a:off x="7363800" y="657000"/>
            <a:ext cx="267120" cy="468000"/>
            <a:chOff x="7363800" y="657000"/>
            <a:chExt cx="267120" cy="468000"/>
          </a:xfrm>
        </p:grpSpPr>
        <p:sp>
          <p:nvSpPr>
            <p:cNvPr id="1101" name="Google Shape;9461;p98"/>
            <p:cNvSpPr/>
            <p:nvPr/>
          </p:nvSpPr>
          <p:spPr>
            <a:xfrm>
              <a:off x="7363800" y="657000"/>
              <a:ext cx="113400" cy="468000"/>
            </a:xfrm>
            <a:custGeom>
              <a:avLst/>
              <a:gdLst/>
              <a:ahLst/>
              <a:rect l="l" t="t" r="r" b="b"/>
              <a:pathLst>
                <a:path w="2799" h="11514">
                  <a:moveTo>
                    <a:pt x="1382" y="1751"/>
                  </a:moveTo>
                  <a:cubicBezTo>
                    <a:pt x="1667" y="1917"/>
                    <a:pt x="1929" y="2084"/>
                    <a:pt x="2132" y="2275"/>
                  </a:cubicBezTo>
                  <a:lnTo>
                    <a:pt x="620" y="2275"/>
                  </a:lnTo>
                  <a:cubicBezTo>
                    <a:pt x="822" y="2084"/>
                    <a:pt x="1084" y="1917"/>
                    <a:pt x="1382" y="1751"/>
                  </a:cubicBezTo>
                  <a:close/>
                  <a:moveTo>
                    <a:pt x="2370" y="2620"/>
                  </a:moveTo>
                  <a:cubicBezTo>
                    <a:pt x="2465" y="2822"/>
                    <a:pt x="2489" y="3048"/>
                    <a:pt x="2382" y="3298"/>
                  </a:cubicBezTo>
                  <a:lnTo>
                    <a:pt x="381" y="3298"/>
                  </a:lnTo>
                  <a:cubicBezTo>
                    <a:pt x="298" y="3084"/>
                    <a:pt x="286" y="2858"/>
                    <a:pt x="381" y="2620"/>
                  </a:cubicBezTo>
                  <a:close/>
                  <a:moveTo>
                    <a:pt x="2144" y="3644"/>
                  </a:moveTo>
                  <a:cubicBezTo>
                    <a:pt x="1953" y="3834"/>
                    <a:pt x="1679" y="4001"/>
                    <a:pt x="1382" y="4168"/>
                  </a:cubicBezTo>
                  <a:cubicBezTo>
                    <a:pt x="1096" y="4001"/>
                    <a:pt x="822" y="3834"/>
                    <a:pt x="620" y="3644"/>
                  </a:cubicBezTo>
                  <a:close/>
                  <a:moveTo>
                    <a:pt x="2441" y="5918"/>
                  </a:moveTo>
                  <a:cubicBezTo>
                    <a:pt x="2334" y="6394"/>
                    <a:pt x="1893" y="6680"/>
                    <a:pt x="1382" y="6966"/>
                  </a:cubicBezTo>
                  <a:cubicBezTo>
                    <a:pt x="881" y="6680"/>
                    <a:pt x="429" y="6394"/>
                    <a:pt x="346" y="5918"/>
                  </a:cubicBezTo>
                  <a:close/>
                  <a:moveTo>
                    <a:pt x="1382" y="7347"/>
                  </a:moveTo>
                  <a:cubicBezTo>
                    <a:pt x="1679" y="7513"/>
                    <a:pt x="1953" y="7680"/>
                    <a:pt x="2144" y="7870"/>
                  </a:cubicBezTo>
                  <a:lnTo>
                    <a:pt x="620" y="7870"/>
                  </a:lnTo>
                  <a:cubicBezTo>
                    <a:pt x="822" y="7680"/>
                    <a:pt x="1096" y="7513"/>
                    <a:pt x="1382" y="7347"/>
                  </a:cubicBezTo>
                  <a:close/>
                  <a:moveTo>
                    <a:pt x="2394" y="8216"/>
                  </a:moveTo>
                  <a:cubicBezTo>
                    <a:pt x="2489" y="8454"/>
                    <a:pt x="2489" y="8680"/>
                    <a:pt x="2382" y="8894"/>
                  </a:cubicBezTo>
                  <a:lnTo>
                    <a:pt x="405" y="8894"/>
                  </a:lnTo>
                  <a:cubicBezTo>
                    <a:pt x="298" y="8656"/>
                    <a:pt x="298" y="8442"/>
                    <a:pt x="405" y="8216"/>
                  </a:cubicBezTo>
                  <a:close/>
                  <a:moveTo>
                    <a:pt x="2132" y="9240"/>
                  </a:moveTo>
                  <a:cubicBezTo>
                    <a:pt x="1929" y="9430"/>
                    <a:pt x="1667" y="9597"/>
                    <a:pt x="1382" y="9764"/>
                  </a:cubicBezTo>
                  <a:cubicBezTo>
                    <a:pt x="1096" y="9597"/>
                    <a:pt x="834" y="9430"/>
                    <a:pt x="620" y="9240"/>
                  </a:cubicBezTo>
                  <a:close/>
                  <a:moveTo>
                    <a:pt x="167" y="0"/>
                  </a:moveTo>
                  <a:cubicBezTo>
                    <a:pt x="72" y="0"/>
                    <a:pt x="0" y="72"/>
                    <a:pt x="0" y="167"/>
                  </a:cubicBezTo>
                  <a:cubicBezTo>
                    <a:pt x="0" y="846"/>
                    <a:pt x="524" y="1251"/>
                    <a:pt x="1072" y="1560"/>
                  </a:cubicBezTo>
                  <a:cubicBezTo>
                    <a:pt x="500" y="1894"/>
                    <a:pt x="0" y="2310"/>
                    <a:pt x="0" y="2965"/>
                  </a:cubicBezTo>
                  <a:cubicBezTo>
                    <a:pt x="0" y="3644"/>
                    <a:pt x="524" y="4049"/>
                    <a:pt x="1072" y="4358"/>
                  </a:cubicBezTo>
                  <a:cubicBezTo>
                    <a:pt x="524" y="4668"/>
                    <a:pt x="0" y="5072"/>
                    <a:pt x="0" y="5763"/>
                  </a:cubicBezTo>
                  <a:cubicBezTo>
                    <a:pt x="0" y="6442"/>
                    <a:pt x="524" y="6847"/>
                    <a:pt x="1072" y="7156"/>
                  </a:cubicBezTo>
                  <a:cubicBezTo>
                    <a:pt x="524" y="7466"/>
                    <a:pt x="0" y="7870"/>
                    <a:pt x="0" y="8549"/>
                  </a:cubicBezTo>
                  <a:cubicBezTo>
                    <a:pt x="0" y="8799"/>
                    <a:pt x="72" y="9002"/>
                    <a:pt x="179" y="9180"/>
                  </a:cubicBezTo>
                  <a:cubicBezTo>
                    <a:pt x="227" y="9240"/>
                    <a:pt x="322" y="9525"/>
                    <a:pt x="1072" y="9954"/>
                  </a:cubicBezTo>
                  <a:cubicBezTo>
                    <a:pt x="524" y="10264"/>
                    <a:pt x="0" y="10668"/>
                    <a:pt x="0" y="11359"/>
                  </a:cubicBezTo>
                  <a:cubicBezTo>
                    <a:pt x="0" y="11442"/>
                    <a:pt x="72" y="11514"/>
                    <a:pt x="167" y="11514"/>
                  </a:cubicBezTo>
                  <a:cubicBezTo>
                    <a:pt x="250" y="11514"/>
                    <a:pt x="322" y="11442"/>
                    <a:pt x="322" y="11359"/>
                  </a:cubicBezTo>
                  <a:cubicBezTo>
                    <a:pt x="322" y="10776"/>
                    <a:pt x="834" y="10466"/>
                    <a:pt x="1393" y="10145"/>
                  </a:cubicBezTo>
                  <a:cubicBezTo>
                    <a:pt x="1965" y="10466"/>
                    <a:pt x="2465" y="10776"/>
                    <a:pt x="2465" y="11359"/>
                  </a:cubicBezTo>
                  <a:cubicBezTo>
                    <a:pt x="2465" y="11442"/>
                    <a:pt x="2548" y="11514"/>
                    <a:pt x="2632" y="11514"/>
                  </a:cubicBezTo>
                  <a:cubicBezTo>
                    <a:pt x="2727" y="11514"/>
                    <a:pt x="2798" y="11442"/>
                    <a:pt x="2798" y="11359"/>
                  </a:cubicBezTo>
                  <a:cubicBezTo>
                    <a:pt x="2798" y="10668"/>
                    <a:pt x="2274" y="10264"/>
                    <a:pt x="1727" y="9954"/>
                  </a:cubicBezTo>
                  <a:cubicBezTo>
                    <a:pt x="2286" y="9633"/>
                    <a:pt x="2798" y="9216"/>
                    <a:pt x="2798" y="8561"/>
                  </a:cubicBezTo>
                  <a:cubicBezTo>
                    <a:pt x="2798" y="7870"/>
                    <a:pt x="2274" y="7466"/>
                    <a:pt x="1727" y="7156"/>
                  </a:cubicBezTo>
                  <a:cubicBezTo>
                    <a:pt x="2274" y="6847"/>
                    <a:pt x="2798" y="6442"/>
                    <a:pt x="2798" y="5763"/>
                  </a:cubicBezTo>
                  <a:cubicBezTo>
                    <a:pt x="2798" y="5608"/>
                    <a:pt x="2763" y="5465"/>
                    <a:pt x="2727" y="5346"/>
                  </a:cubicBezTo>
                  <a:cubicBezTo>
                    <a:pt x="2699" y="5273"/>
                    <a:pt x="2629" y="5227"/>
                    <a:pt x="2560" y="5227"/>
                  </a:cubicBezTo>
                  <a:cubicBezTo>
                    <a:pt x="2539" y="5227"/>
                    <a:pt x="2519" y="5231"/>
                    <a:pt x="2501" y="5239"/>
                  </a:cubicBezTo>
                  <a:cubicBezTo>
                    <a:pt x="2405" y="5263"/>
                    <a:pt x="2370" y="5370"/>
                    <a:pt x="2394" y="5465"/>
                  </a:cubicBezTo>
                  <a:cubicBezTo>
                    <a:pt x="2405" y="5501"/>
                    <a:pt x="2405" y="5549"/>
                    <a:pt x="2405" y="5596"/>
                  </a:cubicBezTo>
                  <a:lnTo>
                    <a:pt x="322" y="5596"/>
                  </a:lnTo>
                  <a:cubicBezTo>
                    <a:pt x="417" y="5132"/>
                    <a:pt x="881" y="4834"/>
                    <a:pt x="1370" y="4549"/>
                  </a:cubicBezTo>
                  <a:cubicBezTo>
                    <a:pt x="1560" y="4656"/>
                    <a:pt x="1774" y="4775"/>
                    <a:pt x="1929" y="4906"/>
                  </a:cubicBezTo>
                  <a:cubicBezTo>
                    <a:pt x="1960" y="4932"/>
                    <a:pt x="1998" y="4944"/>
                    <a:pt x="2035" y="4944"/>
                  </a:cubicBezTo>
                  <a:cubicBezTo>
                    <a:pt x="2084" y="4944"/>
                    <a:pt x="2134" y="4923"/>
                    <a:pt x="2167" y="4882"/>
                  </a:cubicBezTo>
                  <a:cubicBezTo>
                    <a:pt x="2227" y="4811"/>
                    <a:pt x="2215" y="4703"/>
                    <a:pt x="2144" y="4644"/>
                  </a:cubicBezTo>
                  <a:cubicBezTo>
                    <a:pt x="2001" y="4537"/>
                    <a:pt x="1858" y="4453"/>
                    <a:pt x="1703" y="4358"/>
                  </a:cubicBezTo>
                  <a:cubicBezTo>
                    <a:pt x="2263" y="4049"/>
                    <a:pt x="2775" y="3644"/>
                    <a:pt x="2775" y="2965"/>
                  </a:cubicBezTo>
                  <a:cubicBezTo>
                    <a:pt x="2775" y="2727"/>
                    <a:pt x="2703" y="2513"/>
                    <a:pt x="2596" y="2334"/>
                  </a:cubicBezTo>
                  <a:cubicBezTo>
                    <a:pt x="2560" y="2275"/>
                    <a:pt x="2441" y="1989"/>
                    <a:pt x="1703" y="1560"/>
                  </a:cubicBezTo>
                  <a:cubicBezTo>
                    <a:pt x="2263" y="1239"/>
                    <a:pt x="2798" y="846"/>
                    <a:pt x="2798" y="167"/>
                  </a:cubicBezTo>
                  <a:cubicBezTo>
                    <a:pt x="2798" y="72"/>
                    <a:pt x="2727" y="0"/>
                    <a:pt x="2632" y="0"/>
                  </a:cubicBezTo>
                  <a:cubicBezTo>
                    <a:pt x="2548" y="0"/>
                    <a:pt x="2465" y="72"/>
                    <a:pt x="2465" y="167"/>
                  </a:cubicBezTo>
                  <a:cubicBezTo>
                    <a:pt x="2465" y="739"/>
                    <a:pt x="1965" y="1060"/>
                    <a:pt x="1393" y="1370"/>
                  </a:cubicBezTo>
                  <a:cubicBezTo>
                    <a:pt x="834" y="1060"/>
                    <a:pt x="322" y="727"/>
                    <a:pt x="322" y="167"/>
                  </a:cubicBezTo>
                  <a:cubicBezTo>
                    <a:pt x="322" y="72"/>
                    <a:pt x="250" y="0"/>
                    <a:pt x="167" y="0"/>
                  </a:cubicBezTo>
                  <a:close/>
                </a:path>
              </a:pathLst>
            </a:custGeom>
            <a:solidFill>
              <a:srgbClr val="2278bb"/>
            </a:solidFill>
            <a:ln w="0">
              <a:noFill/>
            </a:ln>
          </p:spPr>
          <p:style>
            <a:lnRef idx="0"/>
            <a:fillRef idx="0"/>
            <a:effectRef idx="0"/>
            <a:fontRef idx="minor"/>
          </p:style>
        </p:sp>
        <p:sp>
          <p:nvSpPr>
            <p:cNvPr id="1102" name="Google Shape;9462;p98"/>
            <p:cNvSpPr/>
            <p:nvPr/>
          </p:nvSpPr>
          <p:spPr>
            <a:xfrm>
              <a:off x="7516800" y="657000"/>
              <a:ext cx="114120" cy="468000"/>
            </a:xfrm>
            <a:custGeom>
              <a:avLst/>
              <a:gdLst/>
              <a:ahLst/>
              <a:rect l="l" t="t" r="r" b="b"/>
              <a:pathLst>
                <a:path w="2811" h="11514">
                  <a:moveTo>
                    <a:pt x="2799" y="2906"/>
                  </a:moveTo>
                  <a:cubicBezTo>
                    <a:pt x="2799" y="2912"/>
                    <a:pt x="2802" y="2914"/>
                    <a:pt x="2803" y="2914"/>
                  </a:cubicBezTo>
                  <a:cubicBezTo>
                    <a:pt x="2805" y="2914"/>
                    <a:pt x="2805" y="2912"/>
                    <a:pt x="2799" y="2906"/>
                  </a:cubicBezTo>
                  <a:close/>
                  <a:moveTo>
                    <a:pt x="2453" y="3096"/>
                  </a:moveTo>
                  <a:cubicBezTo>
                    <a:pt x="2382" y="3584"/>
                    <a:pt x="1918" y="3870"/>
                    <a:pt x="1406" y="4168"/>
                  </a:cubicBezTo>
                  <a:cubicBezTo>
                    <a:pt x="882" y="3870"/>
                    <a:pt x="417" y="3584"/>
                    <a:pt x="346" y="3096"/>
                  </a:cubicBezTo>
                  <a:close/>
                  <a:moveTo>
                    <a:pt x="1394" y="4549"/>
                  </a:moveTo>
                  <a:cubicBezTo>
                    <a:pt x="1680" y="4715"/>
                    <a:pt x="1965" y="4882"/>
                    <a:pt x="2156" y="5072"/>
                  </a:cubicBezTo>
                  <a:lnTo>
                    <a:pt x="644" y="5072"/>
                  </a:lnTo>
                  <a:cubicBezTo>
                    <a:pt x="834" y="4882"/>
                    <a:pt x="1120" y="4715"/>
                    <a:pt x="1394" y="4549"/>
                  </a:cubicBezTo>
                  <a:close/>
                  <a:moveTo>
                    <a:pt x="2394" y="5418"/>
                  </a:moveTo>
                  <a:cubicBezTo>
                    <a:pt x="2501" y="5644"/>
                    <a:pt x="2501" y="5858"/>
                    <a:pt x="2394" y="6096"/>
                  </a:cubicBezTo>
                  <a:lnTo>
                    <a:pt x="406" y="6096"/>
                  </a:lnTo>
                  <a:cubicBezTo>
                    <a:pt x="298" y="5858"/>
                    <a:pt x="298" y="5644"/>
                    <a:pt x="406" y="5418"/>
                  </a:cubicBezTo>
                  <a:close/>
                  <a:moveTo>
                    <a:pt x="2156" y="6442"/>
                  </a:moveTo>
                  <a:cubicBezTo>
                    <a:pt x="1965" y="6632"/>
                    <a:pt x="1680" y="6799"/>
                    <a:pt x="1406" y="6966"/>
                  </a:cubicBezTo>
                  <a:cubicBezTo>
                    <a:pt x="1120" y="6799"/>
                    <a:pt x="846" y="6632"/>
                    <a:pt x="644" y="6442"/>
                  </a:cubicBezTo>
                  <a:close/>
                  <a:moveTo>
                    <a:pt x="1406" y="7347"/>
                  </a:moveTo>
                  <a:cubicBezTo>
                    <a:pt x="1906" y="7632"/>
                    <a:pt x="2358" y="7918"/>
                    <a:pt x="2453" y="8382"/>
                  </a:cubicBezTo>
                  <a:lnTo>
                    <a:pt x="358" y="8382"/>
                  </a:lnTo>
                  <a:cubicBezTo>
                    <a:pt x="453" y="7918"/>
                    <a:pt x="906" y="7632"/>
                    <a:pt x="1406" y="7347"/>
                  </a:cubicBezTo>
                  <a:close/>
                  <a:moveTo>
                    <a:pt x="2442" y="8716"/>
                  </a:moveTo>
                  <a:cubicBezTo>
                    <a:pt x="2370" y="9180"/>
                    <a:pt x="1906" y="9478"/>
                    <a:pt x="1406" y="9764"/>
                  </a:cubicBezTo>
                  <a:cubicBezTo>
                    <a:pt x="894" y="9478"/>
                    <a:pt x="429" y="9192"/>
                    <a:pt x="346" y="8716"/>
                  </a:cubicBezTo>
                  <a:close/>
                  <a:moveTo>
                    <a:pt x="179" y="0"/>
                  </a:moveTo>
                  <a:cubicBezTo>
                    <a:pt x="96" y="0"/>
                    <a:pt x="13" y="72"/>
                    <a:pt x="13" y="167"/>
                  </a:cubicBezTo>
                  <a:cubicBezTo>
                    <a:pt x="13" y="858"/>
                    <a:pt x="548" y="1251"/>
                    <a:pt x="1084" y="1560"/>
                  </a:cubicBezTo>
                  <a:cubicBezTo>
                    <a:pt x="953" y="1632"/>
                    <a:pt x="834" y="1715"/>
                    <a:pt x="715" y="1786"/>
                  </a:cubicBezTo>
                  <a:cubicBezTo>
                    <a:pt x="584" y="1870"/>
                    <a:pt x="656" y="2096"/>
                    <a:pt x="822" y="2096"/>
                  </a:cubicBezTo>
                  <a:cubicBezTo>
                    <a:pt x="906" y="2096"/>
                    <a:pt x="870" y="2072"/>
                    <a:pt x="1430" y="1751"/>
                  </a:cubicBezTo>
                  <a:cubicBezTo>
                    <a:pt x="1918" y="2036"/>
                    <a:pt x="2370" y="2310"/>
                    <a:pt x="2477" y="2751"/>
                  </a:cubicBezTo>
                  <a:lnTo>
                    <a:pt x="406" y="2751"/>
                  </a:lnTo>
                  <a:cubicBezTo>
                    <a:pt x="417" y="2703"/>
                    <a:pt x="417" y="2644"/>
                    <a:pt x="429" y="2608"/>
                  </a:cubicBezTo>
                  <a:cubicBezTo>
                    <a:pt x="477" y="2513"/>
                    <a:pt x="429" y="2429"/>
                    <a:pt x="346" y="2382"/>
                  </a:cubicBezTo>
                  <a:cubicBezTo>
                    <a:pt x="320" y="2369"/>
                    <a:pt x="295" y="2363"/>
                    <a:pt x="271" y="2363"/>
                  </a:cubicBezTo>
                  <a:cubicBezTo>
                    <a:pt x="208" y="2363"/>
                    <a:pt x="154" y="2404"/>
                    <a:pt x="120" y="2465"/>
                  </a:cubicBezTo>
                  <a:cubicBezTo>
                    <a:pt x="60" y="2608"/>
                    <a:pt x="36" y="2751"/>
                    <a:pt x="13" y="2917"/>
                  </a:cubicBezTo>
                  <a:lnTo>
                    <a:pt x="13" y="2929"/>
                  </a:lnTo>
                  <a:cubicBezTo>
                    <a:pt x="1" y="3620"/>
                    <a:pt x="489" y="4013"/>
                    <a:pt x="1084" y="4358"/>
                  </a:cubicBezTo>
                  <a:cubicBezTo>
                    <a:pt x="537" y="4668"/>
                    <a:pt x="13" y="5072"/>
                    <a:pt x="13" y="5763"/>
                  </a:cubicBezTo>
                  <a:cubicBezTo>
                    <a:pt x="13" y="6442"/>
                    <a:pt x="537" y="6847"/>
                    <a:pt x="1084" y="7156"/>
                  </a:cubicBezTo>
                  <a:cubicBezTo>
                    <a:pt x="513" y="7501"/>
                    <a:pt x="13" y="7882"/>
                    <a:pt x="13" y="8561"/>
                  </a:cubicBezTo>
                  <a:cubicBezTo>
                    <a:pt x="13" y="9240"/>
                    <a:pt x="537" y="9644"/>
                    <a:pt x="1084" y="9954"/>
                  </a:cubicBezTo>
                  <a:cubicBezTo>
                    <a:pt x="537" y="10264"/>
                    <a:pt x="13" y="10668"/>
                    <a:pt x="13" y="11359"/>
                  </a:cubicBezTo>
                  <a:cubicBezTo>
                    <a:pt x="13" y="11442"/>
                    <a:pt x="96" y="11514"/>
                    <a:pt x="179" y="11514"/>
                  </a:cubicBezTo>
                  <a:cubicBezTo>
                    <a:pt x="275" y="11514"/>
                    <a:pt x="346" y="11442"/>
                    <a:pt x="346" y="11359"/>
                  </a:cubicBezTo>
                  <a:cubicBezTo>
                    <a:pt x="346" y="10776"/>
                    <a:pt x="846" y="10466"/>
                    <a:pt x="1418" y="10145"/>
                  </a:cubicBezTo>
                  <a:cubicBezTo>
                    <a:pt x="1977" y="10466"/>
                    <a:pt x="2489" y="10776"/>
                    <a:pt x="2489" y="11359"/>
                  </a:cubicBezTo>
                  <a:cubicBezTo>
                    <a:pt x="2489" y="11442"/>
                    <a:pt x="2561" y="11514"/>
                    <a:pt x="2656" y="11514"/>
                  </a:cubicBezTo>
                  <a:cubicBezTo>
                    <a:pt x="2739" y="11514"/>
                    <a:pt x="2811" y="11442"/>
                    <a:pt x="2811" y="11359"/>
                  </a:cubicBezTo>
                  <a:cubicBezTo>
                    <a:pt x="2811" y="10668"/>
                    <a:pt x="2299" y="10264"/>
                    <a:pt x="1739" y="9954"/>
                  </a:cubicBezTo>
                  <a:cubicBezTo>
                    <a:pt x="2322" y="9609"/>
                    <a:pt x="2811" y="9228"/>
                    <a:pt x="2811" y="8537"/>
                  </a:cubicBezTo>
                  <a:cubicBezTo>
                    <a:pt x="2811" y="7859"/>
                    <a:pt x="2299" y="7466"/>
                    <a:pt x="1739" y="7144"/>
                  </a:cubicBezTo>
                  <a:cubicBezTo>
                    <a:pt x="2299" y="6835"/>
                    <a:pt x="2811" y="6430"/>
                    <a:pt x="2811" y="5739"/>
                  </a:cubicBezTo>
                  <a:cubicBezTo>
                    <a:pt x="2811" y="5061"/>
                    <a:pt x="2299" y="4656"/>
                    <a:pt x="1739" y="4346"/>
                  </a:cubicBezTo>
                  <a:cubicBezTo>
                    <a:pt x="2358" y="4001"/>
                    <a:pt x="2799" y="3632"/>
                    <a:pt x="2799" y="2906"/>
                  </a:cubicBezTo>
                  <a:cubicBezTo>
                    <a:pt x="2775" y="2251"/>
                    <a:pt x="2263" y="1870"/>
                    <a:pt x="1739" y="1560"/>
                  </a:cubicBezTo>
                  <a:cubicBezTo>
                    <a:pt x="2299" y="1251"/>
                    <a:pt x="2811" y="846"/>
                    <a:pt x="2811" y="167"/>
                  </a:cubicBezTo>
                  <a:cubicBezTo>
                    <a:pt x="2811" y="72"/>
                    <a:pt x="2739" y="0"/>
                    <a:pt x="2656" y="0"/>
                  </a:cubicBezTo>
                  <a:cubicBezTo>
                    <a:pt x="2561" y="0"/>
                    <a:pt x="2489" y="72"/>
                    <a:pt x="2489" y="167"/>
                  </a:cubicBezTo>
                  <a:cubicBezTo>
                    <a:pt x="2489" y="739"/>
                    <a:pt x="1977" y="1060"/>
                    <a:pt x="1418" y="1370"/>
                  </a:cubicBezTo>
                  <a:cubicBezTo>
                    <a:pt x="846" y="1060"/>
                    <a:pt x="346" y="727"/>
                    <a:pt x="346" y="167"/>
                  </a:cubicBezTo>
                  <a:cubicBezTo>
                    <a:pt x="346" y="72"/>
                    <a:pt x="275" y="0"/>
                    <a:pt x="179" y="0"/>
                  </a:cubicBezTo>
                  <a:close/>
                </a:path>
              </a:pathLst>
            </a:custGeom>
            <a:solidFill>
              <a:srgbClr val="2278bb"/>
            </a:solidFill>
            <a:ln w="0">
              <a:noFill/>
            </a:ln>
          </p:spPr>
          <p:style>
            <a:lnRef idx="0"/>
            <a:fillRef idx="0"/>
            <a:effectRef idx="0"/>
            <a:fontRef idx="minor"/>
          </p:style>
        </p:sp>
      </p:grpSp>
      <p:sp>
        <p:nvSpPr>
          <p:cNvPr id="1103"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fr-FR" sz="3000" spc="-1" strike="noStrike">
                <a:solidFill>
                  <a:srgbClr val="000000"/>
                </a:solidFill>
                <a:latin typeface="Montserrat"/>
                <a:ea typeface="Arial"/>
              </a:rPr>
              <a:t>Santé et sciences de la vie</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Biotechnologies</a:t>
            </a:r>
            <a:endParaRPr b="0" lang="en-US" sz="2000" spc="-1" strike="noStrike">
              <a:latin typeface="Arial"/>
            </a:endParaRPr>
          </a:p>
        </p:txBody>
      </p:sp>
    </p:spTree>
  </p:cSld>
  <mc:AlternateContent>
    <mc:Choice Requires="p14">
      <p:transition p14:dur="10"/>
    </mc:Choice>
    <mc:Fallback>
      <p:transition/>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4" name="Rectangle 10"/>
          <p:cNvSpPr/>
          <p:nvPr/>
        </p:nvSpPr>
        <p:spPr>
          <a:xfrm>
            <a:off x="2165400" y="1385640"/>
            <a:ext cx="6140520" cy="31510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spcBef>
                <a:spcPts val="1800"/>
              </a:spcBef>
              <a:spcAft>
                <a:spcPts val="2999"/>
              </a:spcAft>
              <a:buNone/>
            </a:pPr>
            <a:r>
              <a:rPr b="0" lang="fr-FR" sz="1400" spc="-1" strike="noStrike">
                <a:solidFill>
                  <a:srgbClr val="000000"/>
                </a:solidFill>
                <a:latin typeface="Montserrat"/>
                <a:ea typeface="Arial"/>
              </a:rPr>
              <a:t>Le secteur de la santé en Bulgarie repose sur des professionnels expérimentés (médecins, prothésistes dentaires, infirmières, thérapeutes, pharmaciens, chercheurs</a:t>
            </a:r>
            <a:r>
              <a:rPr b="0" lang="en-US" sz="1400" spc="-1" strike="noStrike">
                <a:solidFill>
                  <a:srgbClr val="000000"/>
                </a:solidFill>
                <a:latin typeface="Montserrat"/>
                <a:ea typeface="Arial"/>
              </a:rPr>
              <a:t>)</a:t>
            </a:r>
            <a:endParaRPr b="0" lang="en-US" sz="1400" spc="-1" strike="noStrike">
              <a:latin typeface="Arial"/>
            </a:endParaRPr>
          </a:p>
          <a:p>
            <a:pPr algn="just">
              <a:lnSpc>
                <a:spcPct val="100000"/>
              </a:lnSpc>
              <a:spcAft>
                <a:spcPts val="2999"/>
              </a:spcAft>
              <a:buNone/>
            </a:pPr>
            <a:r>
              <a:rPr b="0" lang="fr-FR" sz="1400" spc="-1" strike="noStrike">
                <a:solidFill>
                  <a:srgbClr val="000000"/>
                </a:solidFill>
                <a:latin typeface="Montserrat"/>
                <a:ea typeface="Arial"/>
              </a:rPr>
              <a:t>Des médecins internationalement reconnus dans diverses spécialités telles que les maladies cardiaques, l'orthopédie, l'oncologie, la dentisterie, etc</a:t>
            </a:r>
            <a:endParaRPr b="0" lang="en-US" sz="1400" spc="-1" strike="noStrike">
              <a:latin typeface="Arial"/>
            </a:endParaRPr>
          </a:p>
          <a:p>
            <a:pPr algn="just">
              <a:lnSpc>
                <a:spcPct val="100000"/>
              </a:lnSpc>
              <a:spcAft>
                <a:spcPts val="2999"/>
              </a:spcAft>
              <a:buNone/>
            </a:pPr>
            <a:r>
              <a:rPr b="0" lang="fr-FR" sz="1400" spc="-1" strike="noStrike">
                <a:solidFill>
                  <a:srgbClr val="000000"/>
                </a:solidFill>
                <a:latin typeface="Montserrat"/>
                <a:ea typeface="Arial"/>
              </a:rPr>
              <a:t>Possibilité de construire des centres médicaux privés pour utiliser la main-d'œuvre existante, législation adéquate, fabrication de fournitures médicales, d'appareils et de produits pharmaceutiques</a:t>
            </a:r>
            <a:endParaRPr b="0" lang="en-US" sz="1400" spc="-1" strike="noStrike">
              <a:latin typeface="Arial"/>
            </a:endParaRPr>
          </a:p>
          <a:p>
            <a:pPr algn="just">
              <a:lnSpc>
                <a:spcPct val="100000"/>
              </a:lnSpc>
              <a:spcAft>
                <a:spcPts val="2999"/>
              </a:spcAft>
              <a:buNone/>
            </a:pPr>
            <a:r>
              <a:rPr b="0" lang="fr-FR" sz="1400" spc="-1" strike="noStrike">
                <a:solidFill>
                  <a:srgbClr val="000000"/>
                </a:solidFill>
                <a:latin typeface="Montserrat"/>
                <a:ea typeface="Arial"/>
              </a:rPr>
              <a:t>Création de caisses d'assurance maladie privées</a:t>
            </a:r>
            <a:endParaRPr b="0" lang="en-US" sz="1400" spc="-1" strike="noStrike">
              <a:latin typeface="Arial"/>
            </a:endParaRPr>
          </a:p>
        </p:txBody>
      </p:sp>
      <p:sp>
        <p:nvSpPr>
          <p:cNvPr id="1105" name="Oval 46"/>
          <p:cNvSpPr/>
          <p:nvPr/>
        </p:nvSpPr>
        <p:spPr>
          <a:xfrm>
            <a:off x="1407600" y="4320360"/>
            <a:ext cx="555840" cy="555840"/>
          </a:xfrm>
          <a:prstGeom prst="ellipse">
            <a:avLst/>
          </a:prstGeom>
          <a:solidFill>
            <a:srgbClr val="f9993e"/>
          </a:solidFill>
          <a:ln>
            <a:noFill/>
          </a:ln>
        </p:spPr>
        <p:style>
          <a:lnRef idx="2">
            <a:schemeClr val="accent1">
              <a:shade val="50000"/>
            </a:schemeClr>
          </a:lnRef>
          <a:fillRef idx="1">
            <a:schemeClr val="accent1"/>
          </a:fillRef>
          <a:effectRef idx="0">
            <a:schemeClr val="accent1"/>
          </a:effectRef>
          <a:fontRef idx="minor"/>
        </p:style>
      </p:sp>
      <p:grpSp>
        <p:nvGrpSpPr>
          <p:cNvPr id="1106" name="Google Shape;9352;p97"/>
          <p:cNvGrpSpPr/>
          <p:nvPr/>
        </p:nvGrpSpPr>
        <p:grpSpPr>
          <a:xfrm>
            <a:off x="1504080" y="4409280"/>
            <a:ext cx="396360" cy="378360"/>
            <a:chOff x="1504080" y="4409280"/>
            <a:chExt cx="396360" cy="378360"/>
          </a:xfrm>
        </p:grpSpPr>
        <p:sp>
          <p:nvSpPr>
            <p:cNvPr id="1107" name="Google Shape;9353;p97"/>
            <p:cNvSpPr/>
            <p:nvPr/>
          </p:nvSpPr>
          <p:spPr>
            <a:xfrm>
              <a:off x="1504080" y="4477680"/>
              <a:ext cx="313200" cy="309960"/>
            </a:xfrm>
            <a:custGeom>
              <a:avLst/>
              <a:gdLst/>
              <a:ahLst/>
              <a:rect l="l" t="t" r="r" b="b"/>
              <a:pathLst>
                <a:path w="9264" h="9169">
                  <a:moveTo>
                    <a:pt x="4668" y="0"/>
                  </a:moveTo>
                  <a:cubicBezTo>
                    <a:pt x="3441" y="0"/>
                    <a:pt x="2287" y="477"/>
                    <a:pt x="1417" y="1334"/>
                  </a:cubicBezTo>
                  <a:cubicBezTo>
                    <a:pt x="1358" y="1393"/>
                    <a:pt x="1358" y="1501"/>
                    <a:pt x="1417" y="1572"/>
                  </a:cubicBezTo>
                  <a:cubicBezTo>
                    <a:pt x="1447" y="1602"/>
                    <a:pt x="1489" y="1617"/>
                    <a:pt x="1532" y="1617"/>
                  </a:cubicBezTo>
                  <a:cubicBezTo>
                    <a:pt x="1575" y="1617"/>
                    <a:pt x="1620" y="1602"/>
                    <a:pt x="1655" y="1572"/>
                  </a:cubicBezTo>
                  <a:cubicBezTo>
                    <a:pt x="2465" y="774"/>
                    <a:pt x="3537" y="322"/>
                    <a:pt x="4668" y="322"/>
                  </a:cubicBezTo>
                  <a:cubicBezTo>
                    <a:pt x="5799" y="322"/>
                    <a:pt x="6870" y="774"/>
                    <a:pt x="7668" y="1572"/>
                  </a:cubicBezTo>
                  <a:cubicBezTo>
                    <a:pt x="8478" y="2382"/>
                    <a:pt x="8918" y="3453"/>
                    <a:pt x="8918" y="4584"/>
                  </a:cubicBezTo>
                  <a:cubicBezTo>
                    <a:pt x="8918" y="5715"/>
                    <a:pt x="8478" y="6787"/>
                    <a:pt x="7668" y="7585"/>
                  </a:cubicBezTo>
                  <a:cubicBezTo>
                    <a:pt x="6841" y="8412"/>
                    <a:pt x="5751" y="8826"/>
                    <a:pt x="4662" y="8826"/>
                  </a:cubicBezTo>
                  <a:cubicBezTo>
                    <a:pt x="3572" y="8826"/>
                    <a:pt x="2483" y="8412"/>
                    <a:pt x="1655" y="7585"/>
                  </a:cubicBezTo>
                  <a:cubicBezTo>
                    <a:pt x="953" y="6882"/>
                    <a:pt x="524" y="5965"/>
                    <a:pt x="441" y="4977"/>
                  </a:cubicBezTo>
                  <a:cubicBezTo>
                    <a:pt x="346" y="4013"/>
                    <a:pt x="596" y="3037"/>
                    <a:pt x="1132" y="2227"/>
                  </a:cubicBezTo>
                  <a:cubicBezTo>
                    <a:pt x="1179" y="2155"/>
                    <a:pt x="1167" y="2048"/>
                    <a:pt x="1096" y="1989"/>
                  </a:cubicBezTo>
                  <a:cubicBezTo>
                    <a:pt x="1066" y="1972"/>
                    <a:pt x="1035" y="1964"/>
                    <a:pt x="1005" y="1964"/>
                  </a:cubicBezTo>
                  <a:cubicBezTo>
                    <a:pt x="950" y="1964"/>
                    <a:pt x="896" y="1990"/>
                    <a:pt x="858" y="2036"/>
                  </a:cubicBezTo>
                  <a:cubicBezTo>
                    <a:pt x="274" y="2894"/>
                    <a:pt x="1" y="3953"/>
                    <a:pt x="108" y="5013"/>
                  </a:cubicBezTo>
                  <a:cubicBezTo>
                    <a:pt x="215" y="6073"/>
                    <a:pt x="679" y="7085"/>
                    <a:pt x="1429" y="7823"/>
                  </a:cubicBezTo>
                  <a:cubicBezTo>
                    <a:pt x="2322" y="8716"/>
                    <a:pt x="3501" y="9168"/>
                    <a:pt x="4680" y="9168"/>
                  </a:cubicBezTo>
                  <a:cubicBezTo>
                    <a:pt x="5858" y="9168"/>
                    <a:pt x="7025" y="8716"/>
                    <a:pt x="7918" y="7823"/>
                  </a:cubicBezTo>
                  <a:cubicBezTo>
                    <a:pt x="8787" y="6966"/>
                    <a:pt x="9264" y="5799"/>
                    <a:pt x="9264" y="4584"/>
                  </a:cubicBezTo>
                  <a:cubicBezTo>
                    <a:pt x="9264" y="3358"/>
                    <a:pt x="8787" y="2203"/>
                    <a:pt x="7906" y="1334"/>
                  </a:cubicBezTo>
                  <a:cubicBezTo>
                    <a:pt x="7049" y="477"/>
                    <a:pt x="5882" y="0"/>
                    <a:pt x="4668" y="0"/>
                  </a:cubicBezTo>
                  <a:close/>
                </a:path>
              </a:pathLst>
            </a:custGeom>
            <a:solidFill>
              <a:schemeClr val="bg1"/>
            </a:solidFill>
            <a:ln w="0">
              <a:noFill/>
            </a:ln>
          </p:spPr>
          <p:style>
            <a:lnRef idx="0"/>
            <a:fillRef idx="0"/>
            <a:effectRef idx="0"/>
            <a:fontRef idx="minor"/>
          </p:style>
        </p:sp>
        <p:sp>
          <p:nvSpPr>
            <p:cNvPr id="1108" name="Google Shape;9354;p97"/>
            <p:cNvSpPr/>
            <p:nvPr/>
          </p:nvSpPr>
          <p:spPr>
            <a:xfrm>
              <a:off x="1523880" y="4506480"/>
              <a:ext cx="276120" cy="251280"/>
            </a:xfrm>
            <a:custGeom>
              <a:avLst/>
              <a:gdLst/>
              <a:ahLst/>
              <a:rect l="l" t="t" r="r" b="b"/>
              <a:pathLst>
                <a:path w="8169" h="7440">
                  <a:moveTo>
                    <a:pt x="4085" y="319"/>
                  </a:moveTo>
                  <a:cubicBezTo>
                    <a:pt x="4942" y="319"/>
                    <a:pt x="5823" y="653"/>
                    <a:pt x="6478" y="1319"/>
                  </a:cubicBezTo>
                  <a:cubicBezTo>
                    <a:pt x="7800" y="2653"/>
                    <a:pt x="7800" y="4796"/>
                    <a:pt x="6478" y="6117"/>
                  </a:cubicBezTo>
                  <a:cubicBezTo>
                    <a:pt x="5817" y="6778"/>
                    <a:pt x="4951" y="7109"/>
                    <a:pt x="4083" y="7109"/>
                  </a:cubicBezTo>
                  <a:cubicBezTo>
                    <a:pt x="3216" y="7109"/>
                    <a:pt x="2346" y="6778"/>
                    <a:pt x="1680" y="6117"/>
                  </a:cubicBezTo>
                  <a:cubicBezTo>
                    <a:pt x="358" y="4796"/>
                    <a:pt x="358" y="2653"/>
                    <a:pt x="1680" y="1319"/>
                  </a:cubicBezTo>
                  <a:cubicBezTo>
                    <a:pt x="2335" y="664"/>
                    <a:pt x="3216" y="319"/>
                    <a:pt x="4085" y="319"/>
                  </a:cubicBezTo>
                  <a:close/>
                  <a:moveTo>
                    <a:pt x="4088" y="1"/>
                  </a:moveTo>
                  <a:cubicBezTo>
                    <a:pt x="3132" y="1"/>
                    <a:pt x="2174" y="361"/>
                    <a:pt x="1442" y="1081"/>
                  </a:cubicBezTo>
                  <a:cubicBezTo>
                    <a:pt x="1" y="2534"/>
                    <a:pt x="1" y="4891"/>
                    <a:pt x="1442" y="6356"/>
                  </a:cubicBezTo>
                  <a:cubicBezTo>
                    <a:pt x="2180" y="7082"/>
                    <a:pt x="3120" y="7439"/>
                    <a:pt x="4085" y="7439"/>
                  </a:cubicBezTo>
                  <a:cubicBezTo>
                    <a:pt x="5037" y="7439"/>
                    <a:pt x="5978" y="7082"/>
                    <a:pt x="6716" y="6356"/>
                  </a:cubicBezTo>
                  <a:cubicBezTo>
                    <a:pt x="8169" y="4891"/>
                    <a:pt x="8169" y="2546"/>
                    <a:pt x="6716" y="1081"/>
                  </a:cubicBezTo>
                  <a:cubicBezTo>
                    <a:pt x="5996" y="361"/>
                    <a:pt x="5043" y="1"/>
                    <a:pt x="4088" y="1"/>
                  </a:cubicBezTo>
                  <a:close/>
                </a:path>
              </a:pathLst>
            </a:custGeom>
            <a:solidFill>
              <a:schemeClr val="bg1"/>
            </a:solidFill>
            <a:ln w="0">
              <a:noFill/>
            </a:ln>
          </p:spPr>
          <p:style>
            <a:lnRef idx="0"/>
            <a:fillRef idx="0"/>
            <a:effectRef idx="0"/>
            <a:fontRef idx="minor"/>
          </p:style>
        </p:sp>
        <p:sp>
          <p:nvSpPr>
            <p:cNvPr id="1109" name="Google Shape;9355;p97"/>
            <p:cNvSpPr/>
            <p:nvPr/>
          </p:nvSpPr>
          <p:spPr>
            <a:xfrm>
              <a:off x="1608120" y="4409280"/>
              <a:ext cx="292320" cy="276120"/>
            </a:xfrm>
            <a:custGeom>
              <a:avLst/>
              <a:gdLst/>
              <a:ahLst/>
              <a:rect l="l" t="t" r="r" b="b"/>
              <a:pathLst>
                <a:path w="8645" h="8174">
                  <a:moveTo>
                    <a:pt x="3614" y="0"/>
                  </a:moveTo>
                  <a:cubicBezTo>
                    <a:pt x="2438" y="0"/>
                    <a:pt x="1262" y="447"/>
                    <a:pt x="369" y="1340"/>
                  </a:cubicBezTo>
                  <a:cubicBezTo>
                    <a:pt x="262" y="1447"/>
                    <a:pt x="167" y="1566"/>
                    <a:pt x="60" y="1685"/>
                  </a:cubicBezTo>
                  <a:cubicBezTo>
                    <a:pt x="0" y="1756"/>
                    <a:pt x="12" y="1864"/>
                    <a:pt x="84" y="1923"/>
                  </a:cubicBezTo>
                  <a:cubicBezTo>
                    <a:pt x="118" y="1948"/>
                    <a:pt x="155" y="1960"/>
                    <a:pt x="191" y="1960"/>
                  </a:cubicBezTo>
                  <a:cubicBezTo>
                    <a:pt x="240" y="1960"/>
                    <a:pt x="287" y="1936"/>
                    <a:pt x="322" y="1887"/>
                  </a:cubicBezTo>
                  <a:cubicBezTo>
                    <a:pt x="417" y="1792"/>
                    <a:pt x="500" y="1685"/>
                    <a:pt x="608" y="1578"/>
                  </a:cubicBezTo>
                  <a:cubicBezTo>
                    <a:pt x="1435" y="750"/>
                    <a:pt x="2524" y="337"/>
                    <a:pt x="3614" y="337"/>
                  </a:cubicBezTo>
                  <a:cubicBezTo>
                    <a:pt x="4703" y="337"/>
                    <a:pt x="5793" y="750"/>
                    <a:pt x="6620" y="1578"/>
                  </a:cubicBezTo>
                  <a:cubicBezTo>
                    <a:pt x="8275" y="3233"/>
                    <a:pt x="8275" y="5936"/>
                    <a:pt x="6620" y="7591"/>
                  </a:cubicBezTo>
                  <a:cubicBezTo>
                    <a:pt x="6513" y="7698"/>
                    <a:pt x="6418" y="7781"/>
                    <a:pt x="6311" y="7876"/>
                  </a:cubicBezTo>
                  <a:cubicBezTo>
                    <a:pt x="6239" y="7936"/>
                    <a:pt x="6215" y="8043"/>
                    <a:pt x="6275" y="8114"/>
                  </a:cubicBezTo>
                  <a:cubicBezTo>
                    <a:pt x="6311" y="8162"/>
                    <a:pt x="6358" y="8174"/>
                    <a:pt x="6418" y="8174"/>
                  </a:cubicBezTo>
                  <a:cubicBezTo>
                    <a:pt x="6454" y="8174"/>
                    <a:pt x="6489" y="8162"/>
                    <a:pt x="6513" y="8126"/>
                  </a:cubicBezTo>
                  <a:cubicBezTo>
                    <a:pt x="6632" y="8043"/>
                    <a:pt x="6751" y="7936"/>
                    <a:pt x="6858" y="7817"/>
                  </a:cubicBezTo>
                  <a:cubicBezTo>
                    <a:pt x="8644" y="6031"/>
                    <a:pt x="8644" y="3126"/>
                    <a:pt x="6858" y="1340"/>
                  </a:cubicBezTo>
                  <a:cubicBezTo>
                    <a:pt x="5965" y="447"/>
                    <a:pt x="4790" y="0"/>
                    <a:pt x="3614" y="0"/>
                  </a:cubicBezTo>
                  <a:close/>
                </a:path>
              </a:pathLst>
            </a:custGeom>
            <a:solidFill>
              <a:schemeClr val="bg1"/>
            </a:solidFill>
            <a:ln w="0">
              <a:noFill/>
            </a:ln>
          </p:spPr>
          <p:style>
            <a:lnRef idx="0"/>
            <a:fillRef idx="0"/>
            <a:effectRef idx="0"/>
            <a:fontRef idx="minor"/>
          </p:style>
        </p:sp>
        <p:sp>
          <p:nvSpPr>
            <p:cNvPr id="1110" name="Google Shape;9356;p97"/>
            <p:cNvSpPr/>
            <p:nvPr/>
          </p:nvSpPr>
          <p:spPr>
            <a:xfrm>
              <a:off x="1825200" y="4524840"/>
              <a:ext cx="36000" cy="109440"/>
            </a:xfrm>
            <a:custGeom>
              <a:avLst/>
              <a:gdLst/>
              <a:ahLst/>
              <a:rect l="l" t="t" r="r" b="b"/>
              <a:pathLst>
                <a:path w="1073" h="3241">
                  <a:moveTo>
                    <a:pt x="589" y="1"/>
                  </a:moveTo>
                  <a:cubicBezTo>
                    <a:pt x="580" y="1"/>
                    <a:pt x="570" y="1"/>
                    <a:pt x="560" y="2"/>
                  </a:cubicBezTo>
                  <a:cubicBezTo>
                    <a:pt x="477" y="38"/>
                    <a:pt x="429" y="121"/>
                    <a:pt x="441" y="217"/>
                  </a:cubicBezTo>
                  <a:cubicBezTo>
                    <a:pt x="715" y="1157"/>
                    <a:pt x="560" y="2145"/>
                    <a:pt x="37" y="2967"/>
                  </a:cubicBezTo>
                  <a:cubicBezTo>
                    <a:pt x="1" y="3038"/>
                    <a:pt x="13" y="3146"/>
                    <a:pt x="84" y="3205"/>
                  </a:cubicBezTo>
                  <a:cubicBezTo>
                    <a:pt x="120" y="3217"/>
                    <a:pt x="144" y="3241"/>
                    <a:pt x="167" y="3241"/>
                  </a:cubicBezTo>
                  <a:cubicBezTo>
                    <a:pt x="239" y="3241"/>
                    <a:pt x="275" y="3205"/>
                    <a:pt x="310" y="3158"/>
                  </a:cubicBezTo>
                  <a:cubicBezTo>
                    <a:pt x="906" y="2265"/>
                    <a:pt x="1072" y="1169"/>
                    <a:pt x="775" y="121"/>
                  </a:cubicBezTo>
                  <a:cubicBezTo>
                    <a:pt x="743" y="47"/>
                    <a:pt x="672" y="1"/>
                    <a:pt x="589" y="1"/>
                  </a:cubicBezTo>
                  <a:close/>
                </a:path>
              </a:pathLst>
            </a:custGeom>
            <a:solidFill>
              <a:schemeClr val="bg1"/>
            </a:solidFill>
            <a:ln w="0">
              <a:noFill/>
            </a:ln>
          </p:spPr>
          <p:style>
            <a:lnRef idx="0"/>
            <a:fillRef idx="0"/>
            <a:effectRef idx="0"/>
            <a:fontRef idx="minor"/>
          </p:style>
        </p:sp>
        <p:sp>
          <p:nvSpPr>
            <p:cNvPr id="1111" name="Google Shape;9357;p97"/>
            <p:cNvSpPr/>
            <p:nvPr/>
          </p:nvSpPr>
          <p:spPr>
            <a:xfrm>
              <a:off x="1659240" y="4438080"/>
              <a:ext cx="184320" cy="76320"/>
            </a:xfrm>
            <a:custGeom>
              <a:avLst/>
              <a:gdLst/>
              <a:ahLst/>
              <a:rect l="l" t="t" r="r" b="b"/>
              <a:pathLst>
                <a:path w="5454" h="2269">
                  <a:moveTo>
                    <a:pt x="2121" y="0"/>
                  </a:moveTo>
                  <a:cubicBezTo>
                    <a:pt x="1410" y="0"/>
                    <a:pt x="707" y="204"/>
                    <a:pt x="108" y="590"/>
                  </a:cubicBezTo>
                  <a:cubicBezTo>
                    <a:pt x="36" y="638"/>
                    <a:pt x="0" y="733"/>
                    <a:pt x="60" y="828"/>
                  </a:cubicBezTo>
                  <a:cubicBezTo>
                    <a:pt x="91" y="874"/>
                    <a:pt x="147" y="906"/>
                    <a:pt x="205" y="906"/>
                  </a:cubicBezTo>
                  <a:cubicBezTo>
                    <a:pt x="237" y="906"/>
                    <a:pt x="269" y="897"/>
                    <a:pt x="298" y="876"/>
                  </a:cubicBezTo>
                  <a:cubicBezTo>
                    <a:pt x="841" y="534"/>
                    <a:pt x="1478" y="344"/>
                    <a:pt x="2123" y="344"/>
                  </a:cubicBezTo>
                  <a:cubicBezTo>
                    <a:pt x="2241" y="344"/>
                    <a:pt x="2359" y="351"/>
                    <a:pt x="2477" y="364"/>
                  </a:cubicBezTo>
                  <a:cubicBezTo>
                    <a:pt x="3251" y="435"/>
                    <a:pt x="3977" y="792"/>
                    <a:pt x="4513" y="1328"/>
                  </a:cubicBezTo>
                  <a:cubicBezTo>
                    <a:pt x="4763" y="1590"/>
                    <a:pt x="4977" y="1864"/>
                    <a:pt x="5120" y="2185"/>
                  </a:cubicBezTo>
                  <a:cubicBezTo>
                    <a:pt x="5156" y="2245"/>
                    <a:pt x="5215" y="2269"/>
                    <a:pt x="5275" y="2269"/>
                  </a:cubicBezTo>
                  <a:cubicBezTo>
                    <a:pt x="5299" y="2269"/>
                    <a:pt x="5323" y="2269"/>
                    <a:pt x="5346" y="2257"/>
                  </a:cubicBezTo>
                  <a:cubicBezTo>
                    <a:pt x="5418" y="2197"/>
                    <a:pt x="5453" y="2102"/>
                    <a:pt x="5406" y="2019"/>
                  </a:cubicBezTo>
                  <a:cubicBezTo>
                    <a:pt x="5227" y="1673"/>
                    <a:pt x="5001" y="1364"/>
                    <a:pt x="4739" y="1102"/>
                  </a:cubicBezTo>
                  <a:cubicBezTo>
                    <a:pt x="4144" y="507"/>
                    <a:pt x="3334" y="114"/>
                    <a:pt x="2489" y="18"/>
                  </a:cubicBezTo>
                  <a:cubicBezTo>
                    <a:pt x="2366" y="6"/>
                    <a:pt x="2243" y="0"/>
                    <a:pt x="2121" y="0"/>
                  </a:cubicBezTo>
                  <a:close/>
                </a:path>
              </a:pathLst>
            </a:custGeom>
            <a:solidFill>
              <a:schemeClr val="bg1"/>
            </a:solidFill>
            <a:ln w="0">
              <a:noFill/>
            </a:ln>
          </p:spPr>
          <p:style>
            <a:lnRef idx="0"/>
            <a:fillRef idx="0"/>
            <a:effectRef idx="0"/>
            <a:fontRef idx="minor"/>
          </p:style>
        </p:sp>
        <p:sp>
          <p:nvSpPr>
            <p:cNvPr id="1112" name="Google Shape;9358;p97"/>
            <p:cNvSpPr/>
            <p:nvPr/>
          </p:nvSpPr>
          <p:spPr>
            <a:xfrm>
              <a:off x="1622160" y="4556880"/>
              <a:ext cx="80280" cy="150480"/>
            </a:xfrm>
            <a:custGeom>
              <a:avLst/>
              <a:gdLst/>
              <a:ahLst/>
              <a:rect l="l" t="t" r="r" b="b"/>
              <a:pathLst>
                <a:path w="2382" h="4454">
                  <a:moveTo>
                    <a:pt x="1012" y="692"/>
                  </a:moveTo>
                  <a:lnTo>
                    <a:pt x="1012" y="2061"/>
                  </a:lnTo>
                  <a:cubicBezTo>
                    <a:pt x="607" y="2001"/>
                    <a:pt x="310" y="1715"/>
                    <a:pt x="310" y="1370"/>
                  </a:cubicBezTo>
                  <a:cubicBezTo>
                    <a:pt x="310" y="1025"/>
                    <a:pt x="607" y="763"/>
                    <a:pt x="1012" y="692"/>
                  </a:cubicBezTo>
                  <a:close/>
                  <a:moveTo>
                    <a:pt x="1357" y="2418"/>
                  </a:moveTo>
                  <a:cubicBezTo>
                    <a:pt x="1750" y="2477"/>
                    <a:pt x="2048" y="2751"/>
                    <a:pt x="2048" y="3097"/>
                  </a:cubicBezTo>
                  <a:cubicBezTo>
                    <a:pt x="2048" y="3430"/>
                    <a:pt x="1738" y="3704"/>
                    <a:pt x="1357" y="3763"/>
                  </a:cubicBezTo>
                  <a:lnTo>
                    <a:pt x="1357" y="2418"/>
                  </a:lnTo>
                  <a:close/>
                  <a:moveTo>
                    <a:pt x="1191" y="1"/>
                  </a:moveTo>
                  <a:cubicBezTo>
                    <a:pt x="1095" y="1"/>
                    <a:pt x="1024" y="72"/>
                    <a:pt x="1024" y="168"/>
                  </a:cubicBezTo>
                  <a:lnTo>
                    <a:pt x="1024" y="358"/>
                  </a:lnTo>
                  <a:cubicBezTo>
                    <a:pt x="441" y="430"/>
                    <a:pt x="0" y="870"/>
                    <a:pt x="0" y="1370"/>
                  </a:cubicBezTo>
                  <a:cubicBezTo>
                    <a:pt x="0" y="1882"/>
                    <a:pt x="441" y="2323"/>
                    <a:pt x="1024" y="2382"/>
                  </a:cubicBezTo>
                  <a:lnTo>
                    <a:pt x="1024" y="3763"/>
                  </a:lnTo>
                  <a:cubicBezTo>
                    <a:pt x="619" y="3704"/>
                    <a:pt x="322" y="3430"/>
                    <a:pt x="322" y="3085"/>
                  </a:cubicBezTo>
                  <a:cubicBezTo>
                    <a:pt x="322" y="2989"/>
                    <a:pt x="250" y="2918"/>
                    <a:pt x="167" y="2918"/>
                  </a:cubicBezTo>
                  <a:cubicBezTo>
                    <a:pt x="71" y="2918"/>
                    <a:pt x="0" y="2989"/>
                    <a:pt x="0" y="3085"/>
                  </a:cubicBezTo>
                  <a:cubicBezTo>
                    <a:pt x="0" y="3609"/>
                    <a:pt x="441" y="4037"/>
                    <a:pt x="1024" y="4097"/>
                  </a:cubicBezTo>
                  <a:lnTo>
                    <a:pt x="1024" y="4287"/>
                  </a:lnTo>
                  <a:cubicBezTo>
                    <a:pt x="1024" y="4371"/>
                    <a:pt x="1095" y="4454"/>
                    <a:pt x="1191" y="4454"/>
                  </a:cubicBezTo>
                  <a:cubicBezTo>
                    <a:pt x="1274" y="4454"/>
                    <a:pt x="1357" y="4371"/>
                    <a:pt x="1357" y="4287"/>
                  </a:cubicBezTo>
                  <a:lnTo>
                    <a:pt x="1357" y="4097"/>
                  </a:lnTo>
                  <a:cubicBezTo>
                    <a:pt x="1929" y="4025"/>
                    <a:pt x="2381" y="3585"/>
                    <a:pt x="2381" y="3085"/>
                  </a:cubicBezTo>
                  <a:cubicBezTo>
                    <a:pt x="2381" y="2573"/>
                    <a:pt x="1929" y="2144"/>
                    <a:pt x="1357" y="2073"/>
                  </a:cubicBezTo>
                  <a:lnTo>
                    <a:pt x="1357" y="692"/>
                  </a:lnTo>
                  <a:cubicBezTo>
                    <a:pt x="1750" y="751"/>
                    <a:pt x="2048" y="1025"/>
                    <a:pt x="2048" y="1370"/>
                  </a:cubicBezTo>
                  <a:cubicBezTo>
                    <a:pt x="2048" y="1465"/>
                    <a:pt x="2131" y="1537"/>
                    <a:pt x="2215" y="1537"/>
                  </a:cubicBezTo>
                  <a:cubicBezTo>
                    <a:pt x="2298" y="1537"/>
                    <a:pt x="2381" y="1465"/>
                    <a:pt x="2381" y="1370"/>
                  </a:cubicBezTo>
                  <a:cubicBezTo>
                    <a:pt x="2381" y="846"/>
                    <a:pt x="1929" y="418"/>
                    <a:pt x="1345" y="358"/>
                  </a:cubicBezTo>
                  <a:lnTo>
                    <a:pt x="1345" y="168"/>
                  </a:lnTo>
                  <a:cubicBezTo>
                    <a:pt x="1345" y="72"/>
                    <a:pt x="1274" y="1"/>
                    <a:pt x="1191" y="1"/>
                  </a:cubicBezTo>
                  <a:close/>
                </a:path>
              </a:pathLst>
            </a:custGeom>
            <a:solidFill>
              <a:schemeClr val="bg1"/>
            </a:solidFill>
            <a:ln w="0">
              <a:noFill/>
            </a:ln>
          </p:spPr>
          <p:style>
            <a:lnRef idx="0"/>
            <a:fillRef idx="0"/>
            <a:effectRef idx="0"/>
            <a:fontRef idx="minor"/>
          </p:style>
        </p:sp>
      </p:grpSp>
      <p:sp>
        <p:nvSpPr>
          <p:cNvPr id="1113"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fr-FR" sz="3000" spc="-1" strike="noStrike">
                <a:solidFill>
                  <a:srgbClr val="000000"/>
                </a:solidFill>
                <a:latin typeface="Montserrat"/>
                <a:ea typeface="Arial"/>
              </a:rPr>
              <a:t>Santé et sciences de la vie</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Soins de santé</a:t>
            </a:r>
            <a:endParaRPr b="0" lang="en-US" sz="2000" spc="-1" strike="noStrike">
              <a:latin typeface="Arial"/>
            </a:endParaRPr>
          </a:p>
        </p:txBody>
      </p:sp>
      <p:sp>
        <p:nvSpPr>
          <p:cNvPr id="1114" name="Oval 43"/>
          <p:cNvSpPr/>
          <p:nvPr/>
        </p:nvSpPr>
        <p:spPr>
          <a:xfrm>
            <a:off x="1407960" y="3502080"/>
            <a:ext cx="555840" cy="555840"/>
          </a:xfrm>
          <a:prstGeom prst="ellipse">
            <a:avLst/>
          </a:prstGeom>
          <a:solidFill>
            <a:srgbClr val="0da352"/>
          </a:solidFill>
          <a:ln>
            <a:noFill/>
          </a:ln>
        </p:spPr>
        <p:style>
          <a:lnRef idx="2">
            <a:schemeClr val="accent1">
              <a:shade val="50000"/>
            </a:schemeClr>
          </a:lnRef>
          <a:fillRef idx="1">
            <a:schemeClr val="accent1"/>
          </a:fillRef>
          <a:effectRef idx="0">
            <a:schemeClr val="accent1"/>
          </a:effectRef>
          <a:fontRef idx="minor"/>
        </p:style>
      </p:sp>
      <p:sp>
        <p:nvSpPr>
          <p:cNvPr id="1115" name="Oval 47"/>
          <p:cNvSpPr/>
          <p:nvPr/>
        </p:nvSpPr>
        <p:spPr>
          <a:xfrm>
            <a:off x="1401840" y="2453040"/>
            <a:ext cx="555840" cy="555840"/>
          </a:xfrm>
          <a:prstGeom prst="ellipse">
            <a:avLst/>
          </a:prstGeom>
          <a:solidFill>
            <a:srgbClr val="a74684"/>
          </a:solidFill>
          <a:ln>
            <a:noFill/>
          </a:ln>
        </p:spPr>
        <p:style>
          <a:lnRef idx="2">
            <a:schemeClr val="accent1">
              <a:shade val="50000"/>
            </a:schemeClr>
          </a:lnRef>
          <a:fillRef idx="1">
            <a:schemeClr val="accent1"/>
          </a:fillRef>
          <a:effectRef idx="0">
            <a:schemeClr val="accent1"/>
          </a:effectRef>
          <a:fontRef idx="minor"/>
        </p:style>
      </p:sp>
      <p:sp>
        <p:nvSpPr>
          <p:cNvPr id="1116" name="Oval 48"/>
          <p:cNvSpPr/>
          <p:nvPr/>
        </p:nvSpPr>
        <p:spPr>
          <a:xfrm>
            <a:off x="1426320" y="1501560"/>
            <a:ext cx="555840" cy="555840"/>
          </a:xfrm>
          <a:prstGeom prst="ellipse">
            <a:avLst/>
          </a:prstGeom>
          <a:solidFill>
            <a:srgbClr val="2278bb"/>
          </a:solidFill>
          <a:ln>
            <a:noFill/>
          </a:ln>
        </p:spPr>
        <p:style>
          <a:lnRef idx="2">
            <a:schemeClr val="accent1">
              <a:shade val="50000"/>
            </a:schemeClr>
          </a:lnRef>
          <a:fillRef idx="1">
            <a:schemeClr val="accent1"/>
          </a:fillRef>
          <a:effectRef idx="0">
            <a:schemeClr val="accent1"/>
          </a:effectRef>
          <a:fontRef idx="minor"/>
        </p:style>
      </p:sp>
      <p:grpSp>
        <p:nvGrpSpPr>
          <p:cNvPr id="1117" name="Google Shape;9850;p98"/>
          <p:cNvGrpSpPr/>
          <p:nvPr/>
        </p:nvGrpSpPr>
        <p:grpSpPr>
          <a:xfrm>
            <a:off x="1509120" y="3580560"/>
            <a:ext cx="352080" cy="351360"/>
            <a:chOff x="1509120" y="3580560"/>
            <a:chExt cx="352080" cy="351360"/>
          </a:xfrm>
        </p:grpSpPr>
        <p:sp>
          <p:nvSpPr>
            <p:cNvPr id="1118" name="Google Shape;9851;p98"/>
            <p:cNvSpPr/>
            <p:nvPr/>
          </p:nvSpPr>
          <p:spPr>
            <a:xfrm>
              <a:off x="1613160" y="3703680"/>
              <a:ext cx="37800" cy="65160"/>
            </a:xfrm>
            <a:custGeom>
              <a:avLst/>
              <a:gdLst/>
              <a:ahLst/>
              <a:rect l="l" t="t" r="r" b="b"/>
              <a:pathLst>
                <a:path w="1252" h="2144">
                  <a:moveTo>
                    <a:pt x="918" y="334"/>
                  </a:moveTo>
                  <a:lnTo>
                    <a:pt x="918" y="1822"/>
                  </a:lnTo>
                  <a:lnTo>
                    <a:pt x="334" y="1822"/>
                  </a:lnTo>
                  <a:lnTo>
                    <a:pt x="334" y="334"/>
                  </a:lnTo>
                  <a:close/>
                  <a:moveTo>
                    <a:pt x="168" y="1"/>
                  </a:moveTo>
                  <a:cubicBezTo>
                    <a:pt x="84" y="1"/>
                    <a:pt x="1" y="72"/>
                    <a:pt x="1" y="167"/>
                  </a:cubicBezTo>
                  <a:lnTo>
                    <a:pt x="1" y="1977"/>
                  </a:lnTo>
                  <a:cubicBezTo>
                    <a:pt x="1" y="2072"/>
                    <a:pt x="84" y="2144"/>
                    <a:pt x="168" y="2144"/>
                  </a:cubicBezTo>
                  <a:lnTo>
                    <a:pt x="1096" y="2144"/>
                  </a:lnTo>
                  <a:cubicBezTo>
                    <a:pt x="1180" y="2144"/>
                    <a:pt x="1251" y="2072"/>
                    <a:pt x="1251" y="1977"/>
                  </a:cubicBezTo>
                  <a:lnTo>
                    <a:pt x="1251" y="167"/>
                  </a:lnTo>
                  <a:cubicBezTo>
                    <a:pt x="1251" y="72"/>
                    <a:pt x="1180" y="1"/>
                    <a:pt x="1096" y="1"/>
                  </a:cubicBezTo>
                  <a:close/>
                </a:path>
              </a:pathLst>
            </a:custGeom>
            <a:solidFill>
              <a:schemeClr val="bg1"/>
            </a:solidFill>
            <a:ln w="0">
              <a:noFill/>
            </a:ln>
          </p:spPr>
          <p:style>
            <a:lnRef idx="0"/>
            <a:fillRef idx="0"/>
            <a:effectRef idx="0"/>
            <a:fontRef idx="minor"/>
          </p:style>
        </p:sp>
        <p:sp>
          <p:nvSpPr>
            <p:cNvPr id="1119" name="Google Shape;9852;p98"/>
            <p:cNvSpPr/>
            <p:nvPr/>
          </p:nvSpPr>
          <p:spPr>
            <a:xfrm>
              <a:off x="1666080" y="3703680"/>
              <a:ext cx="38160" cy="65160"/>
            </a:xfrm>
            <a:custGeom>
              <a:avLst/>
              <a:gdLst/>
              <a:ahLst/>
              <a:rect l="l" t="t" r="r" b="b"/>
              <a:pathLst>
                <a:path w="1263" h="2144">
                  <a:moveTo>
                    <a:pt x="929" y="334"/>
                  </a:moveTo>
                  <a:lnTo>
                    <a:pt x="929" y="1822"/>
                  </a:lnTo>
                  <a:lnTo>
                    <a:pt x="346" y="1822"/>
                  </a:lnTo>
                  <a:lnTo>
                    <a:pt x="346" y="334"/>
                  </a:lnTo>
                  <a:close/>
                  <a:moveTo>
                    <a:pt x="167" y="1"/>
                  </a:moveTo>
                  <a:cubicBezTo>
                    <a:pt x="84" y="1"/>
                    <a:pt x="12" y="72"/>
                    <a:pt x="12" y="167"/>
                  </a:cubicBezTo>
                  <a:lnTo>
                    <a:pt x="12" y="1977"/>
                  </a:lnTo>
                  <a:cubicBezTo>
                    <a:pt x="0" y="2072"/>
                    <a:pt x="84" y="2144"/>
                    <a:pt x="167" y="2144"/>
                  </a:cubicBezTo>
                  <a:lnTo>
                    <a:pt x="1096" y="2144"/>
                  </a:lnTo>
                  <a:cubicBezTo>
                    <a:pt x="1179" y="2144"/>
                    <a:pt x="1262" y="2072"/>
                    <a:pt x="1262" y="1977"/>
                  </a:cubicBezTo>
                  <a:lnTo>
                    <a:pt x="1262" y="167"/>
                  </a:lnTo>
                  <a:cubicBezTo>
                    <a:pt x="1262" y="72"/>
                    <a:pt x="1179" y="1"/>
                    <a:pt x="1096" y="1"/>
                  </a:cubicBezTo>
                  <a:close/>
                </a:path>
              </a:pathLst>
            </a:custGeom>
            <a:solidFill>
              <a:schemeClr val="bg1"/>
            </a:solidFill>
            <a:ln w="0">
              <a:noFill/>
            </a:ln>
          </p:spPr>
          <p:style>
            <a:lnRef idx="0"/>
            <a:fillRef idx="0"/>
            <a:effectRef idx="0"/>
            <a:fontRef idx="minor"/>
          </p:style>
        </p:sp>
        <p:sp>
          <p:nvSpPr>
            <p:cNvPr id="1120" name="Google Shape;9853;p98"/>
            <p:cNvSpPr/>
            <p:nvPr/>
          </p:nvSpPr>
          <p:spPr>
            <a:xfrm>
              <a:off x="1541520" y="3783600"/>
              <a:ext cx="37800" cy="65160"/>
            </a:xfrm>
            <a:custGeom>
              <a:avLst/>
              <a:gdLst/>
              <a:ahLst/>
              <a:rect l="l" t="t" r="r" b="b"/>
              <a:pathLst>
                <a:path w="1251" h="2145">
                  <a:moveTo>
                    <a:pt x="917" y="334"/>
                  </a:moveTo>
                  <a:lnTo>
                    <a:pt x="917" y="1823"/>
                  </a:lnTo>
                  <a:lnTo>
                    <a:pt x="346" y="1823"/>
                  </a:lnTo>
                  <a:lnTo>
                    <a:pt x="346" y="334"/>
                  </a:lnTo>
                  <a:close/>
                  <a:moveTo>
                    <a:pt x="167" y="1"/>
                  </a:moveTo>
                  <a:cubicBezTo>
                    <a:pt x="72" y="1"/>
                    <a:pt x="0" y="72"/>
                    <a:pt x="0" y="168"/>
                  </a:cubicBezTo>
                  <a:lnTo>
                    <a:pt x="0" y="1977"/>
                  </a:lnTo>
                  <a:cubicBezTo>
                    <a:pt x="0" y="2073"/>
                    <a:pt x="72" y="2144"/>
                    <a:pt x="167" y="2144"/>
                  </a:cubicBezTo>
                  <a:lnTo>
                    <a:pt x="1084" y="2144"/>
                  </a:lnTo>
                  <a:cubicBezTo>
                    <a:pt x="1179" y="2144"/>
                    <a:pt x="1251" y="2073"/>
                    <a:pt x="1251" y="1977"/>
                  </a:cubicBezTo>
                  <a:lnTo>
                    <a:pt x="1251" y="168"/>
                  </a:lnTo>
                  <a:cubicBezTo>
                    <a:pt x="1251" y="72"/>
                    <a:pt x="1179" y="1"/>
                    <a:pt x="1084" y="1"/>
                  </a:cubicBezTo>
                  <a:close/>
                </a:path>
              </a:pathLst>
            </a:custGeom>
            <a:solidFill>
              <a:schemeClr val="bg1"/>
            </a:solidFill>
            <a:ln w="0">
              <a:noFill/>
            </a:ln>
          </p:spPr>
          <p:style>
            <a:lnRef idx="0"/>
            <a:fillRef idx="0"/>
            <a:effectRef idx="0"/>
            <a:fontRef idx="minor"/>
          </p:style>
        </p:sp>
        <p:sp>
          <p:nvSpPr>
            <p:cNvPr id="1121" name="Google Shape;9854;p98"/>
            <p:cNvSpPr/>
            <p:nvPr/>
          </p:nvSpPr>
          <p:spPr>
            <a:xfrm>
              <a:off x="1791000" y="3783600"/>
              <a:ext cx="37800" cy="65160"/>
            </a:xfrm>
            <a:custGeom>
              <a:avLst/>
              <a:gdLst/>
              <a:ahLst/>
              <a:rect l="l" t="t" r="r" b="b"/>
              <a:pathLst>
                <a:path w="1252" h="2145">
                  <a:moveTo>
                    <a:pt x="930" y="334"/>
                  </a:moveTo>
                  <a:lnTo>
                    <a:pt x="930" y="1823"/>
                  </a:lnTo>
                  <a:lnTo>
                    <a:pt x="346" y="1823"/>
                  </a:lnTo>
                  <a:lnTo>
                    <a:pt x="346" y="334"/>
                  </a:lnTo>
                  <a:close/>
                  <a:moveTo>
                    <a:pt x="168" y="1"/>
                  </a:moveTo>
                  <a:cubicBezTo>
                    <a:pt x="84" y="1"/>
                    <a:pt x="1" y="72"/>
                    <a:pt x="1" y="168"/>
                  </a:cubicBezTo>
                  <a:lnTo>
                    <a:pt x="1" y="1977"/>
                  </a:lnTo>
                  <a:cubicBezTo>
                    <a:pt x="1" y="2073"/>
                    <a:pt x="72" y="2144"/>
                    <a:pt x="168" y="2144"/>
                  </a:cubicBezTo>
                  <a:lnTo>
                    <a:pt x="1096" y="2144"/>
                  </a:lnTo>
                  <a:cubicBezTo>
                    <a:pt x="1180" y="2144"/>
                    <a:pt x="1251" y="2073"/>
                    <a:pt x="1251" y="1977"/>
                  </a:cubicBezTo>
                  <a:lnTo>
                    <a:pt x="1251" y="168"/>
                  </a:lnTo>
                  <a:cubicBezTo>
                    <a:pt x="1251" y="72"/>
                    <a:pt x="1180" y="1"/>
                    <a:pt x="1096" y="1"/>
                  </a:cubicBezTo>
                  <a:close/>
                </a:path>
              </a:pathLst>
            </a:custGeom>
            <a:solidFill>
              <a:schemeClr val="bg1"/>
            </a:solidFill>
            <a:ln w="0">
              <a:noFill/>
            </a:ln>
          </p:spPr>
          <p:style>
            <a:lnRef idx="0"/>
            <a:fillRef idx="0"/>
            <a:effectRef idx="0"/>
            <a:fontRef idx="minor"/>
          </p:style>
        </p:sp>
        <p:sp>
          <p:nvSpPr>
            <p:cNvPr id="1122" name="Google Shape;9855;p98"/>
            <p:cNvSpPr/>
            <p:nvPr/>
          </p:nvSpPr>
          <p:spPr>
            <a:xfrm>
              <a:off x="1719360" y="3703680"/>
              <a:ext cx="37800" cy="65160"/>
            </a:xfrm>
            <a:custGeom>
              <a:avLst/>
              <a:gdLst/>
              <a:ahLst/>
              <a:rect l="l" t="t" r="r" b="b"/>
              <a:pathLst>
                <a:path w="1251" h="2144">
                  <a:moveTo>
                    <a:pt x="917" y="334"/>
                  </a:moveTo>
                  <a:lnTo>
                    <a:pt x="917" y="1822"/>
                  </a:lnTo>
                  <a:lnTo>
                    <a:pt x="334" y="1822"/>
                  </a:lnTo>
                  <a:lnTo>
                    <a:pt x="334" y="334"/>
                  </a:lnTo>
                  <a:close/>
                  <a:moveTo>
                    <a:pt x="167" y="1"/>
                  </a:moveTo>
                  <a:cubicBezTo>
                    <a:pt x="72" y="1"/>
                    <a:pt x="0" y="72"/>
                    <a:pt x="0" y="167"/>
                  </a:cubicBezTo>
                  <a:lnTo>
                    <a:pt x="0" y="1977"/>
                  </a:lnTo>
                  <a:cubicBezTo>
                    <a:pt x="0" y="2072"/>
                    <a:pt x="72" y="2144"/>
                    <a:pt x="167" y="2144"/>
                  </a:cubicBezTo>
                  <a:lnTo>
                    <a:pt x="1084" y="2144"/>
                  </a:lnTo>
                  <a:cubicBezTo>
                    <a:pt x="1179" y="2144"/>
                    <a:pt x="1251" y="2072"/>
                    <a:pt x="1251" y="1977"/>
                  </a:cubicBezTo>
                  <a:lnTo>
                    <a:pt x="1251" y="167"/>
                  </a:lnTo>
                  <a:cubicBezTo>
                    <a:pt x="1251" y="72"/>
                    <a:pt x="1179" y="1"/>
                    <a:pt x="1084" y="1"/>
                  </a:cubicBezTo>
                  <a:close/>
                </a:path>
              </a:pathLst>
            </a:custGeom>
            <a:solidFill>
              <a:schemeClr val="bg1"/>
            </a:solidFill>
            <a:ln w="0">
              <a:noFill/>
            </a:ln>
          </p:spPr>
          <p:style>
            <a:lnRef idx="0"/>
            <a:fillRef idx="0"/>
            <a:effectRef idx="0"/>
            <a:fontRef idx="minor"/>
          </p:style>
        </p:sp>
        <p:sp>
          <p:nvSpPr>
            <p:cNvPr id="1123" name="Google Shape;9856;p98"/>
            <p:cNvSpPr/>
            <p:nvPr/>
          </p:nvSpPr>
          <p:spPr>
            <a:xfrm>
              <a:off x="1665000" y="3598200"/>
              <a:ext cx="40680" cy="41400"/>
            </a:xfrm>
            <a:custGeom>
              <a:avLst/>
              <a:gdLst/>
              <a:ahLst/>
              <a:rect l="l" t="t" r="r" b="b"/>
              <a:pathLst>
                <a:path w="1346" h="1371">
                  <a:moveTo>
                    <a:pt x="679" y="1"/>
                  </a:moveTo>
                  <a:cubicBezTo>
                    <a:pt x="596" y="1"/>
                    <a:pt x="524" y="72"/>
                    <a:pt x="524" y="167"/>
                  </a:cubicBezTo>
                  <a:lnTo>
                    <a:pt x="524" y="525"/>
                  </a:lnTo>
                  <a:lnTo>
                    <a:pt x="167" y="525"/>
                  </a:lnTo>
                  <a:cubicBezTo>
                    <a:pt x="72" y="525"/>
                    <a:pt x="1" y="596"/>
                    <a:pt x="1" y="691"/>
                  </a:cubicBezTo>
                  <a:cubicBezTo>
                    <a:pt x="1" y="775"/>
                    <a:pt x="72" y="846"/>
                    <a:pt x="167" y="846"/>
                  </a:cubicBezTo>
                  <a:lnTo>
                    <a:pt x="524" y="846"/>
                  </a:lnTo>
                  <a:lnTo>
                    <a:pt x="501" y="1203"/>
                  </a:lnTo>
                  <a:cubicBezTo>
                    <a:pt x="501" y="1299"/>
                    <a:pt x="584" y="1370"/>
                    <a:pt x="667" y="1370"/>
                  </a:cubicBezTo>
                  <a:cubicBezTo>
                    <a:pt x="751" y="1370"/>
                    <a:pt x="834" y="1299"/>
                    <a:pt x="834" y="1203"/>
                  </a:cubicBezTo>
                  <a:lnTo>
                    <a:pt x="834" y="846"/>
                  </a:lnTo>
                  <a:lnTo>
                    <a:pt x="1191" y="846"/>
                  </a:lnTo>
                  <a:cubicBezTo>
                    <a:pt x="1274" y="846"/>
                    <a:pt x="1346" y="775"/>
                    <a:pt x="1346" y="691"/>
                  </a:cubicBezTo>
                  <a:cubicBezTo>
                    <a:pt x="1346" y="596"/>
                    <a:pt x="1274" y="525"/>
                    <a:pt x="1191" y="525"/>
                  </a:cubicBezTo>
                  <a:lnTo>
                    <a:pt x="846" y="525"/>
                  </a:lnTo>
                  <a:lnTo>
                    <a:pt x="846" y="167"/>
                  </a:lnTo>
                  <a:cubicBezTo>
                    <a:pt x="846" y="72"/>
                    <a:pt x="774" y="1"/>
                    <a:pt x="679" y="1"/>
                  </a:cubicBezTo>
                  <a:close/>
                </a:path>
              </a:pathLst>
            </a:custGeom>
            <a:solidFill>
              <a:schemeClr val="bg1"/>
            </a:solidFill>
            <a:ln w="0">
              <a:noFill/>
            </a:ln>
          </p:spPr>
          <p:style>
            <a:lnRef idx="0"/>
            <a:fillRef idx="0"/>
            <a:effectRef idx="0"/>
            <a:fontRef idx="minor"/>
          </p:style>
        </p:sp>
        <p:sp>
          <p:nvSpPr>
            <p:cNvPr id="1124" name="Google Shape;9857;p98"/>
            <p:cNvSpPr/>
            <p:nvPr/>
          </p:nvSpPr>
          <p:spPr>
            <a:xfrm>
              <a:off x="1509120" y="3580560"/>
              <a:ext cx="352080" cy="351360"/>
            </a:xfrm>
            <a:custGeom>
              <a:avLst/>
              <a:gdLst/>
              <a:ahLst/>
              <a:rect l="l" t="t" r="r" b="b"/>
              <a:pathLst>
                <a:path w="11550" h="11526">
                  <a:moveTo>
                    <a:pt x="7192" y="334"/>
                  </a:moveTo>
                  <a:lnTo>
                    <a:pt x="7192" y="2215"/>
                  </a:lnTo>
                  <a:lnTo>
                    <a:pt x="6287" y="2215"/>
                  </a:lnTo>
                  <a:cubicBezTo>
                    <a:pt x="6192" y="2215"/>
                    <a:pt x="6121" y="2298"/>
                    <a:pt x="6121" y="2382"/>
                  </a:cubicBezTo>
                  <a:cubicBezTo>
                    <a:pt x="6121" y="2477"/>
                    <a:pt x="6192" y="2548"/>
                    <a:pt x="6287" y="2548"/>
                  </a:cubicBezTo>
                  <a:lnTo>
                    <a:pt x="8859" y="2548"/>
                  </a:lnTo>
                  <a:lnTo>
                    <a:pt x="8859" y="2822"/>
                  </a:lnTo>
                  <a:lnTo>
                    <a:pt x="2692" y="2822"/>
                  </a:lnTo>
                  <a:lnTo>
                    <a:pt x="2692" y="2548"/>
                  </a:lnTo>
                  <a:lnTo>
                    <a:pt x="5335" y="2548"/>
                  </a:lnTo>
                  <a:cubicBezTo>
                    <a:pt x="5418" y="2548"/>
                    <a:pt x="5490" y="2477"/>
                    <a:pt x="5490" y="2382"/>
                  </a:cubicBezTo>
                  <a:cubicBezTo>
                    <a:pt x="5490" y="2298"/>
                    <a:pt x="5418" y="2215"/>
                    <a:pt x="5335" y="2215"/>
                  </a:cubicBezTo>
                  <a:lnTo>
                    <a:pt x="4370" y="2215"/>
                  </a:lnTo>
                  <a:lnTo>
                    <a:pt x="4370" y="334"/>
                  </a:lnTo>
                  <a:close/>
                  <a:moveTo>
                    <a:pt x="2787" y="4287"/>
                  </a:moveTo>
                  <a:lnTo>
                    <a:pt x="2787" y="4560"/>
                  </a:lnTo>
                  <a:lnTo>
                    <a:pt x="346" y="4560"/>
                  </a:lnTo>
                  <a:lnTo>
                    <a:pt x="346" y="4287"/>
                  </a:lnTo>
                  <a:close/>
                  <a:moveTo>
                    <a:pt x="7133" y="8037"/>
                  </a:moveTo>
                  <a:lnTo>
                    <a:pt x="7133" y="10537"/>
                  </a:lnTo>
                  <a:lnTo>
                    <a:pt x="5954" y="10537"/>
                  </a:lnTo>
                  <a:lnTo>
                    <a:pt x="5954" y="8037"/>
                  </a:lnTo>
                  <a:close/>
                  <a:moveTo>
                    <a:pt x="8442" y="3156"/>
                  </a:moveTo>
                  <a:lnTo>
                    <a:pt x="8442" y="10537"/>
                  </a:lnTo>
                  <a:lnTo>
                    <a:pt x="7478" y="10537"/>
                  </a:lnTo>
                  <a:lnTo>
                    <a:pt x="7478" y="7859"/>
                  </a:lnTo>
                  <a:cubicBezTo>
                    <a:pt x="7478" y="7775"/>
                    <a:pt x="7395" y="7704"/>
                    <a:pt x="7311" y="7704"/>
                  </a:cubicBezTo>
                  <a:lnTo>
                    <a:pt x="4287" y="7704"/>
                  </a:lnTo>
                  <a:cubicBezTo>
                    <a:pt x="4204" y="7704"/>
                    <a:pt x="4120" y="7775"/>
                    <a:pt x="4120" y="7859"/>
                  </a:cubicBezTo>
                  <a:lnTo>
                    <a:pt x="4120" y="10537"/>
                  </a:lnTo>
                  <a:lnTo>
                    <a:pt x="3156" y="10537"/>
                  </a:lnTo>
                  <a:lnTo>
                    <a:pt x="3132" y="3156"/>
                  </a:lnTo>
                  <a:close/>
                  <a:moveTo>
                    <a:pt x="5609" y="8061"/>
                  </a:moveTo>
                  <a:lnTo>
                    <a:pt x="5609" y="10561"/>
                  </a:lnTo>
                  <a:lnTo>
                    <a:pt x="4442" y="10561"/>
                  </a:lnTo>
                  <a:lnTo>
                    <a:pt x="4442" y="8061"/>
                  </a:lnTo>
                  <a:close/>
                  <a:moveTo>
                    <a:pt x="10966" y="4906"/>
                  </a:moveTo>
                  <a:lnTo>
                    <a:pt x="10966" y="10561"/>
                  </a:lnTo>
                  <a:lnTo>
                    <a:pt x="8764" y="10561"/>
                  </a:lnTo>
                  <a:lnTo>
                    <a:pt x="8764" y="4906"/>
                  </a:lnTo>
                  <a:close/>
                  <a:moveTo>
                    <a:pt x="11205" y="10883"/>
                  </a:moveTo>
                  <a:lnTo>
                    <a:pt x="11205" y="11180"/>
                  </a:lnTo>
                  <a:lnTo>
                    <a:pt x="334" y="11180"/>
                  </a:lnTo>
                  <a:lnTo>
                    <a:pt x="334" y="10883"/>
                  </a:lnTo>
                  <a:close/>
                  <a:moveTo>
                    <a:pt x="4216" y="0"/>
                  </a:moveTo>
                  <a:cubicBezTo>
                    <a:pt x="4120" y="0"/>
                    <a:pt x="4049" y="72"/>
                    <a:pt x="4049" y="167"/>
                  </a:cubicBezTo>
                  <a:lnTo>
                    <a:pt x="4049" y="2239"/>
                  </a:lnTo>
                  <a:lnTo>
                    <a:pt x="2537" y="2239"/>
                  </a:lnTo>
                  <a:cubicBezTo>
                    <a:pt x="2442" y="2239"/>
                    <a:pt x="2370" y="2310"/>
                    <a:pt x="2370" y="2394"/>
                  </a:cubicBezTo>
                  <a:lnTo>
                    <a:pt x="2370" y="3013"/>
                  </a:lnTo>
                  <a:cubicBezTo>
                    <a:pt x="2370" y="3096"/>
                    <a:pt x="2442" y="3179"/>
                    <a:pt x="2537" y="3179"/>
                  </a:cubicBezTo>
                  <a:lnTo>
                    <a:pt x="2787" y="3179"/>
                  </a:lnTo>
                  <a:lnTo>
                    <a:pt x="2787" y="3965"/>
                  </a:lnTo>
                  <a:lnTo>
                    <a:pt x="167" y="3965"/>
                  </a:lnTo>
                  <a:cubicBezTo>
                    <a:pt x="72" y="3965"/>
                    <a:pt x="1" y="4037"/>
                    <a:pt x="1" y="4132"/>
                  </a:cubicBezTo>
                  <a:lnTo>
                    <a:pt x="1" y="4739"/>
                  </a:lnTo>
                  <a:cubicBezTo>
                    <a:pt x="1" y="4822"/>
                    <a:pt x="72" y="4906"/>
                    <a:pt x="167" y="4906"/>
                  </a:cubicBezTo>
                  <a:lnTo>
                    <a:pt x="239" y="4906"/>
                  </a:lnTo>
                  <a:lnTo>
                    <a:pt x="239" y="6013"/>
                  </a:lnTo>
                  <a:cubicBezTo>
                    <a:pt x="239" y="6108"/>
                    <a:pt x="310" y="6180"/>
                    <a:pt x="406" y="6180"/>
                  </a:cubicBezTo>
                  <a:cubicBezTo>
                    <a:pt x="489" y="6180"/>
                    <a:pt x="572" y="6108"/>
                    <a:pt x="572" y="6013"/>
                  </a:cubicBezTo>
                  <a:lnTo>
                    <a:pt x="572" y="4906"/>
                  </a:lnTo>
                  <a:lnTo>
                    <a:pt x="2763" y="4906"/>
                  </a:lnTo>
                  <a:lnTo>
                    <a:pt x="2763" y="10561"/>
                  </a:lnTo>
                  <a:lnTo>
                    <a:pt x="572" y="10561"/>
                  </a:lnTo>
                  <a:lnTo>
                    <a:pt x="572" y="6870"/>
                  </a:lnTo>
                  <a:cubicBezTo>
                    <a:pt x="572" y="6775"/>
                    <a:pt x="489" y="6704"/>
                    <a:pt x="406" y="6704"/>
                  </a:cubicBezTo>
                  <a:cubicBezTo>
                    <a:pt x="310" y="6704"/>
                    <a:pt x="239" y="6775"/>
                    <a:pt x="239" y="6870"/>
                  </a:cubicBezTo>
                  <a:lnTo>
                    <a:pt x="239" y="10561"/>
                  </a:lnTo>
                  <a:lnTo>
                    <a:pt x="167" y="10561"/>
                  </a:lnTo>
                  <a:cubicBezTo>
                    <a:pt x="72" y="10561"/>
                    <a:pt x="1" y="10633"/>
                    <a:pt x="1" y="10716"/>
                  </a:cubicBezTo>
                  <a:lnTo>
                    <a:pt x="1" y="11359"/>
                  </a:lnTo>
                  <a:cubicBezTo>
                    <a:pt x="1" y="11454"/>
                    <a:pt x="72" y="11526"/>
                    <a:pt x="167" y="11526"/>
                  </a:cubicBezTo>
                  <a:lnTo>
                    <a:pt x="11371" y="11526"/>
                  </a:lnTo>
                  <a:cubicBezTo>
                    <a:pt x="11466" y="11526"/>
                    <a:pt x="11538" y="11454"/>
                    <a:pt x="11538" y="11359"/>
                  </a:cubicBezTo>
                  <a:lnTo>
                    <a:pt x="11538" y="10716"/>
                  </a:lnTo>
                  <a:cubicBezTo>
                    <a:pt x="11538" y="10633"/>
                    <a:pt x="11466" y="10561"/>
                    <a:pt x="11371" y="10561"/>
                  </a:cubicBezTo>
                  <a:lnTo>
                    <a:pt x="11300" y="10561"/>
                  </a:lnTo>
                  <a:lnTo>
                    <a:pt x="11300" y="4906"/>
                  </a:lnTo>
                  <a:lnTo>
                    <a:pt x="11383" y="4906"/>
                  </a:lnTo>
                  <a:cubicBezTo>
                    <a:pt x="11478" y="4906"/>
                    <a:pt x="11550" y="4822"/>
                    <a:pt x="11550" y="4739"/>
                  </a:cubicBezTo>
                  <a:lnTo>
                    <a:pt x="11550" y="4132"/>
                  </a:lnTo>
                  <a:cubicBezTo>
                    <a:pt x="11550" y="4037"/>
                    <a:pt x="11478" y="3965"/>
                    <a:pt x="11383" y="3965"/>
                  </a:cubicBezTo>
                  <a:lnTo>
                    <a:pt x="10359" y="3965"/>
                  </a:lnTo>
                  <a:cubicBezTo>
                    <a:pt x="10276" y="3965"/>
                    <a:pt x="10192" y="4037"/>
                    <a:pt x="10192" y="4132"/>
                  </a:cubicBezTo>
                  <a:cubicBezTo>
                    <a:pt x="10192" y="4215"/>
                    <a:pt x="10276" y="4287"/>
                    <a:pt x="10359" y="4287"/>
                  </a:cubicBezTo>
                  <a:lnTo>
                    <a:pt x="11216" y="4287"/>
                  </a:lnTo>
                  <a:lnTo>
                    <a:pt x="11216" y="4560"/>
                  </a:lnTo>
                  <a:lnTo>
                    <a:pt x="8776" y="4560"/>
                  </a:lnTo>
                  <a:lnTo>
                    <a:pt x="8776" y="4287"/>
                  </a:lnTo>
                  <a:lnTo>
                    <a:pt x="9526" y="4287"/>
                  </a:lnTo>
                  <a:cubicBezTo>
                    <a:pt x="9609" y="4287"/>
                    <a:pt x="9692" y="4215"/>
                    <a:pt x="9692" y="4132"/>
                  </a:cubicBezTo>
                  <a:cubicBezTo>
                    <a:pt x="9692" y="4037"/>
                    <a:pt x="9609" y="3965"/>
                    <a:pt x="9526" y="3965"/>
                  </a:cubicBezTo>
                  <a:lnTo>
                    <a:pt x="8776" y="3965"/>
                  </a:lnTo>
                  <a:lnTo>
                    <a:pt x="8776" y="3179"/>
                  </a:lnTo>
                  <a:lnTo>
                    <a:pt x="9038" y="3179"/>
                  </a:lnTo>
                  <a:cubicBezTo>
                    <a:pt x="9121" y="3179"/>
                    <a:pt x="9192" y="3096"/>
                    <a:pt x="9192" y="3013"/>
                  </a:cubicBezTo>
                  <a:lnTo>
                    <a:pt x="9192" y="2394"/>
                  </a:lnTo>
                  <a:cubicBezTo>
                    <a:pt x="9192" y="2310"/>
                    <a:pt x="9121" y="2239"/>
                    <a:pt x="9038" y="2239"/>
                  </a:cubicBezTo>
                  <a:lnTo>
                    <a:pt x="7525" y="2239"/>
                  </a:lnTo>
                  <a:lnTo>
                    <a:pt x="7525" y="167"/>
                  </a:lnTo>
                  <a:cubicBezTo>
                    <a:pt x="7525" y="72"/>
                    <a:pt x="7454" y="0"/>
                    <a:pt x="7371" y="0"/>
                  </a:cubicBezTo>
                  <a:close/>
                </a:path>
              </a:pathLst>
            </a:custGeom>
            <a:solidFill>
              <a:schemeClr val="bg1"/>
            </a:solidFill>
            <a:ln w="0">
              <a:noFill/>
            </a:ln>
          </p:spPr>
          <p:style>
            <a:lnRef idx="0"/>
            <a:fillRef idx="0"/>
            <a:effectRef idx="0"/>
            <a:fontRef idx="minor"/>
          </p:style>
        </p:sp>
      </p:grpSp>
      <p:sp>
        <p:nvSpPr>
          <p:cNvPr id="1125" name="Google Shape;9615;p98"/>
          <p:cNvSpPr/>
          <p:nvPr/>
        </p:nvSpPr>
        <p:spPr>
          <a:xfrm>
            <a:off x="1479240" y="2583000"/>
            <a:ext cx="401040" cy="299880"/>
          </a:xfrm>
          <a:custGeom>
            <a:avLst/>
            <a:gdLst/>
            <a:ahLst/>
            <a:rect l="l" t="t" r="r" b="b"/>
            <a:pathLst>
              <a:path w="12026" h="8993">
                <a:moveTo>
                  <a:pt x="3929" y="0"/>
                </a:moveTo>
                <a:cubicBezTo>
                  <a:pt x="1691" y="0"/>
                  <a:pt x="0" y="2322"/>
                  <a:pt x="1167" y="4763"/>
                </a:cubicBezTo>
                <a:lnTo>
                  <a:pt x="453" y="4763"/>
                </a:lnTo>
                <a:cubicBezTo>
                  <a:pt x="369" y="4763"/>
                  <a:pt x="298" y="4834"/>
                  <a:pt x="298" y="4929"/>
                </a:cubicBezTo>
                <a:cubicBezTo>
                  <a:pt x="298" y="5013"/>
                  <a:pt x="369" y="5096"/>
                  <a:pt x="453" y="5096"/>
                </a:cubicBezTo>
                <a:lnTo>
                  <a:pt x="1346" y="5096"/>
                </a:lnTo>
                <a:cubicBezTo>
                  <a:pt x="2334" y="6727"/>
                  <a:pt x="4382" y="7918"/>
                  <a:pt x="5977" y="8965"/>
                </a:cubicBezTo>
                <a:cubicBezTo>
                  <a:pt x="6007" y="8983"/>
                  <a:pt x="6040" y="8992"/>
                  <a:pt x="6071" y="8992"/>
                </a:cubicBezTo>
                <a:cubicBezTo>
                  <a:pt x="6102" y="8992"/>
                  <a:pt x="6132" y="8983"/>
                  <a:pt x="6156" y="8965"/>
                </a:cubicBezTo>
                <a:cubicBezTo>
                  <a:pt x="7751" y="7930"/>
                  <a:pt x="9799" y="6739"/>
                  <a:pt x="10787" y="5096"/>
                </a:cubicBezTo>
                <a:lnTo>
                  <a:pt x="11680" y="5096"/>
                </a:lnTo>
                <a:cubicBezTo>
                  <a:pt x="11764" y="5096"/>
                  <a:pt x="11847" y="5013"/>
                  <a:pt x="11847" y="4929"/>
                </a:cubicBezTo>
                <a:cubicBezTo>
                  <a:pt x="11883" y="4774"/>
                  <a:pt x="11811" y="4703"/>
                  <a:pt x="11704" y="4703"/>
                </a:cubicBezTo>
                <a:lnTo>
                  <a:pt x="10990" y="4703"/>
                </a:lnTo>
                <a:cubicBezTo>
                  <a:pt x="12025" y="2572"/>
                  <a:pt x="10859" y="452"/>
                  <a:pt x="8930" y="12"/>
                </a:cubicBezTo>
                <a:cubicBezTo>
                  <a:pt x="8922" y="11"/>
                  <a:pt x="8914" y="10"/>
                  <a:pt x="8906" y="10"/>
                </a:cubicBezTo>
                <a:cubicBezTo>
                  <a:pt x="8821" y="10"/>
                  <a:pt x="8748" y="68"/>
                  <a:pt x="8716" y="155"/>
                </a:cubicBezTo>
                <a:cubicBezTo>
                  <a:pt x="8704" y="238"/>
                  <a:pt x="8763" y="333"/>
                  <a:pt x="8847" y="357"/>
                </a:cubicBezTo>
                <a:cubicBezTo>
                  <a:pt x="10609" y="762"/>
                  <a:pt x="11668" y="2738"/>
                  <a:pt x="10621" y="4715"/>
                </a:cubicBezTo>
                <a:lnTo>
                  <a:pt x="10001" y="4715"/>
                </a:lnTo>
                <a:lnTo>
                  <a:pt x="9418" y="3548"/>
                </a:lnTo>
                <a:cubicBezTo>
                  <a:pt x="9385" y="3483"/>
                  <a:pt x="9325" y="3452"/>
                  <a:pt x="9266" y="3452"/>
                </a:cubicBezTo>
                <a:cubicBezTo>
                  <a:pt x="9196" y="3452"/>
                  <a:pt x="9128" y="3495"/>
                  <a:pt x="9108" y="3572"/>
                </a:cubicBezTo>
                <a:lnTo>
                  <a:pt x="8573" y="5251"/>
                </a:lnTo>
                <a:lnTo>
                  <a:pt x="7954" y="3870"/>
                </a:lnTo>
                <a:cubicBezTo>
                  <a:pt x="7927" y="3808"/>
                  <a:pt x="7868" y="3772"/>
                  <a:pt x="7806" y="3772"/>
                </a:cubicBezTo>
                <a:cubicBezTo>
                  <a:pt x="7784" y="3772"/>
                  <a:pt x="7761" y="3777"/>
                  <a:pt x="7739" y="3786"/>
                </a:cubicBezTo>
                <a:cubicBezTo>
                  <a:pt x="7644" y="3822"/>
                  <a:pt x="7620" y="3917"/>
                  <a:pt x="7644" y="4001"/>
                </a:cubicBezTo>
                <a:lnTo>
                  <a:pt x="8430" y="5810"/>
                </a:lnTo>
                <a:cubicBezTo>
                  <a:pt x="8458" y="5877"/>
                  <a:pt x="8520" y="5910"/>
                  <a:pt x="8583" y="5910"/>
                </a:cubicBezTo>
                <a:cubicBezTo>
                  <a:pt x="8654" y="5910"/>
                  <a:pt x="8726" y="5869"/>
                  <a:pt x="8751" y="5786"/>
                </a:cubicBezTo>
                <a:lnTo>
                  <a:pt x="9299" y="4084"/>
                </a:lnTo>
                <a:lnTo>
                  <a:pt x="9739" y="4989"/>
                </a:lnTo>
                <a:cubicBezTo>
                  <a:pt x="9775" y="5048"/>
                  <a:pt x="9835" y="5072"/>
                  <a:pt x="9894" y="5072"/>
                </a:cubicBezTo>
                <a:lnTo>
                  <a:pt x="10418" y="5072"/>
                </a:lnTo>
                <a:cubicBezTo>
                  <a:pt x="9323" y="6715"/>
                  <a:pt x="6989" y="7965"/>
                  <a:pt x="6084" y="8584"/>
                </a:cubicBezTo>
                <a:cubicBezTo>
                  <a:pt x="4644" y="7656"/>
                  <a:pt x="2715" y="6537"/>
                  <a:pt x="1750" y="5072"/>
                </a:cubicBezTo>
                <a:lnTo>
                  <a:pt x="2572" y="5072"/>
                </a:lnTo>
                <a:cubicBezTo>
                  <a:pt x="2631" y="5072"/>
                  <a:pt x="2691" y="5036"/>
                  <a:pt x="2715" y="4989"/>
                </a:cubicBezTo>
                <a:lnTo>
                  <a:pt x="3453" y="3500"/>
                </a:lnTo>
                <a:lnTo>
                  <a:pt x="4358" y="6167"/>
                </a:lnTo>
                <a:cubicBezTo>
                  <a:pt x="4387" y="6243"/>
                  <a:pt x="4456" y="6279"/>
                  <a:pt x="4523" y="6279"/>
                </a:cubicBezTo>
                <a:cubicBezTo>
                  <a:pt x="4593" y="6279"/>
                  <a:pt x="4661" y="6240"/>
                  <a:pt x="4679" y="6167"/>
                </a:cubicBezTo>
                <a:lnTo>
                  <a:pt x="5394" y="3739"/>
                </a:lnTo>
                <a:lnTo>
                  <a:pt x="6049" y="4822"/>
                </a:lnTo>
                <a:cubicBezTo>
                  <a:pt x="6087" y="4877"/>
                  <a:pt x="6146" y="4904"/>
                  <a:pt x="6202" y="4904"/>
                </a:cubicBezTo>
                <a:cubicBezTo>
                  <a:pt x="6267" y="4904"/>
                  <a:pt x="6327" y="4868"/>
                  <a:pt x="6346" y="4798"/>
                </a:cubicBezTo>
                <a:lnTo>
                  <a:pt x="7120" y="2893"/>
                </a:lnTo>
                <a:lnTo>
                  <a:pt x="7358" y="3429"/>
                </a:lnTo>
                <a:cubicBezTo>
                  <a:pt x="7393" y="3491"/>
                  <a:pt x="7455" y="3526"/>
                  <a:pt x="7518" y="3526"/>
                </a:cubicBezTo>
                <a:cubicBezTo>
                  <a:pt x="7540" y="3526"/>
                  <a:pt x="7563" y="3522"/>
                  <a:pt x="7584" y="3512"/>
                </a:cubicBezTo>
                <a:cubicBezTo>
                  <a:pt x="7680" y="3465"/>
                  <a:pt x="7704" y="3381"/>
                  <a:pt x="7680" y="3286"/>
                </a:cubicBezTo>
                <a:lnTo>
                  <a:pt x="7287" y="2393"/>
                </a:lnTo>
                <a:cubicBezTo>
                  <a:pt x="7257" y="2328"/>
                  <a:pt x="7195" y="2295"/>
                  <a:pt x="7132" y="2295"/>
                </a:cubicBezTo>
                <a:cubicBezTo>
                  <a:pt x="7070" y="2295"/>
                  <a:pt x="7007" y="2328"/>
                  <a:pt x="6977" y="2393"/>
                </a:cubicBezTo>
                <a:lnTo>
                  <a:pt x="6168" y="4358"/>
                </a:lnTo>
                <a:lnTo>
                  <a:pt x="5501" y="3227"/>
                </a:lnTo>
                <a:cubicBezTo>
                  <a:pt x="5470" y="3171"/>
                  <a:pt x="5419" y="3145"/>
                  <a:pt x="5365" y="3145"/>
                </a:cubicBezTo>
                <a:cubicBezTo>
                  <a:pt x="5293" y="3145"/>
                  <a:pt x="5219" y="3192"/>
                  <a:pt x="5191" y="3274"/>
                </a:cubicBezTo>
                <a:lnTo>
                  <a:pt x="4501" y="5572"/>
                </a:lnTo>
                <a:lnTo>
                  <a:pt x="3643" y="3024"/>
                </a:lnTo>
                <a:cubicBezTo>
                  <a:pt x="3618" y="2942"/>
                  <a:pt x="3550" y="2900"/>
                  <a:pt x="3482" y="2900"/>
                </a:cubicBezTo>
                <a:cubicBezTo>
                  <a:pt x="3421" y="2900"/>
                  <a:pt x="3362" y="2933"/>
                  <a:pt x="3334" y="3000"/>
                </a:cubicBezTo>
                <a:lnTo>
                  <a:pt x="2465" y="4774"/>
                </a:lnTo>
                <a:lnTo>
                  <a:pt x="1548" y="4774"/>
                </a:lnTo>
                <a:cubicBezTo>
                  <a:pt x="357" y="2548"/>
                  <a:pt x="1869" y="345"/>
                  <a:pt x="3929" y="345"/>
                </a:cubicBezTo>
                <a:cubicBezTo>
                  <a:pt x="4703" y="345"/>
                  <a:pt x="5418" y="655"/>
                  <a:pt x="5953" y="1203"/>
                </a:cubicBezTo>
                <a:cubicBezTo>
                  <a:pt x="5989" y="1238"/>
                  <a:pt x="6034" y="1256"/>
                  <a:pt x="6078" y="1256"/>
                </a:cubicBezTo>
                <a:cubicBezTo>
                  <a:pt x="6123" y="1256"/>
                  <a:pt x="6168" y="1238"/>
                  <a:pt x="6203" y="1203"/>
                </a:cubicBezTo>
                <a:cubicBezTo>
                  <a:pt x="6668" y="714"/>
                  <a:pt x="7287" y="417"/>
                  <a:pt x="7954" y="357"/>
                </a:cubicBezTo>
                <a:cubicBezTo>
                  <a:pt x="8049" y="345"/>
                  <a:pt x="8120" y="262"/>
                  <a:pt x="8108" y="167"/>
                </a:cubicBezTo>
                <a:cubicBezTo>
                  <a:pt x="8097" y="78"/>
                  <a:pt x="8025" y="11"/>
                  <a:pt x="7939" y="11"/>
                </a:cubicBezTo>
                <a:cubicBezTo>
                  <a:pt x="7932" y="11"/>
                  <a:pt x="7925" y="11"/>
                  <a:pt x="7918" y="12"/>
                </a:cubicBezTo>
                <a:cubicBezTo>
                  <a:pt x="7215" y="83"/>
                  <a:pt x="6572" y="369"/>
                  <a:pt x="6072" y="845"/>
                </a:cubicBezTo>
                <a:cubicBezTo>
                  <a:pt x="5489" y="298"/>
                  <a:pt x="4727" y="0"/>
                  <a:pt x="3929" y="0"/>
                </a:cubicBezTo>
                <a:close/>
              </a:path>
            </a:pathLst>
          </a:custGeom>
          <a:solidFill>
            <a:schemeClr val="bg1"/>
          </a:solidFill>
          <a:ln w="0">
            <a:noFill/>
          </a:ln>
        </p:spPr>
        <p:style>
          <a:lnRef idx="0"/>
          <a:fillRef idx="0"/>
          <a:effectRef idx="0"/>
          <a:fontRef idx="minor"/>
        </p:style>
      </p:sp>
      <p:grpSp>
        <p:nvGrpSpPr>
          <p:cNvPr id="1126" name="Google Shape;9860;p98"/>
          <p:cNvGrpSpPr/>
          <p:nvPr/>
        </p:nvGrpSpPr>
        <p:grpSpPr>
          <a:xfrm>
            <a:off x="1532880" y="1611720"/>
            <a:ext cx="357120" cy="351720"/>
            <a:chOff x="1532880" y="1611720"/>
            <a:chExt cx="357120" cy="351720"/>
          </a:xfrm>
        </p:grpSpPr>
        <p:sp>
          <p:nvSpPr>
            <p:cNvPr id="1127" name="Google Shape;9861;p98"/>
            <p:cNvSpPr/>
            <p:nvPr/>
          </p:nvSpPr>
          <p:spPr>
            <a:xfrm>
              <a:off x="1807920" y="1792080"/>
              <a:ext cx="44280" cy="43920"/>
            </a:xfrm>
            <a:custGeom>
              <a:avLst/>
              <a:gdLst/>
              <a:ahLst/>
              <a:rect l="l" t="t" r="r" b="b"/>
              <a:pathLst>
                <a:path w="1466" h="1454">
                  <a:moveTo>
                    <a:pt x="715" y="334"/>
                  </a:moveTo>
                  <a:cubicBezTo>
                    <a:pt x="941" y="358"/>
                    <a:pt x="1108" y="513"/>
                    <a:pt x="1108" y="727"/>
                  </a:cubicBezTo>
                  <a:cubicBezTo>
                    <a:pt x="1108" y="929"/>
                    <a:pt x="929" y="1108"/>
                    <a:pt x="715" y="1108"/>
                  </a:cubicBezTo>
                  <a:cubicBezTo>
                    <a:pt x="513" y="1108"/>
                    <a:pt x="334" y="929"/>
                    <a:pt x="334" y="727"/>
                  </a:cubicBezTo>
                  <a:cubicBezTo>
                    <a:pt x="334" y="513"/>
                    <a:pt x="513" y="334"/>
                    <a:pt x="715" y="334"/>
                  </a:cubicBezTo>
                  <a:close/>
                  <a:moveTo>
                    <a:pt x="739" y="1"/>
                  </a:moveTo>
                  <a:cubicBezTo>
                    <a:pt x="334" y="13"/>
                    <a:pt x="1" y="334"/>
                    <a:pt x="1" y="727"/>
                  </a:cubicBezTo>
                  <a:cubicBezTo>
                    <a:pt x="1" y="1132"/>
                    <a:pt x="334" y="1453"/>
                    <a:pt x="739" y="1453"/>
                  </a:cubicBezTo>
                  <a:cubicBezTo>
                    <a:pt x="1132" y="1453"/>
                    <a:pt x="1465" y="1132"/>
                    <a:pt x="1465" y="727"/>
                  </a:cubicBezTo>
                  <a:cubicBezTo>
                    <a:pt x="1465" y="322"/>
                    <a:pt x="1132" y="1"/>
                    <a:pt x="739" y="1"/>
                  </a:cubicBezTo>
                  <a:close/>
                </a:path>
              </a:pathLst>
            </a:custGeom>
            <a:solidFill>
              <a:schemeClr val="bg1"/>
            </a:solidFill>
            <a:ln w="0">
              <a:noFill/>
            </a:ln>
          </p:spPr>
          <p:style>
            <a:lnRef idx="0"/>
            <a:fillRef idx="0"/>
            <a:effectRef idx="0"/>
            <a:fontRef idx="minor"/>
          </p:style>
        </p:sp>
        <p:sp>
          <p:nvSpPr>
            <p:cNvPr id="1128" name="Google Shape;9862;p98"/>
            <p:cNvSpPr/>
            <p:nvPr/>
          </p:nvSpPr>
          <p:spPr>
            <a:xfrm>
              <a:off x="1532880" y="1611720"/>
              <a:ext cx="357120" cy="351720"/>
            </a:xfrm>
            <a:custGeom>
              <a:avLst/>
              <a:gdLst/>
              <a:ahLst/>
              <a:rect l="l" t="t" r="r" b="b"/>
              <a:pathLst>
                <a:path w="11729" h="11550">
                  <a:moveTo>
                    <a:pt x="2525" y="358"/>
                  </a:moveTo>
                  <a:cubicBezTo>
                    <a:pt x="2835" y="358"/>
                    <a:pt x="3096" y="608"/>
                    <a:pt x="3096" y="929"/>
                  </a:cubicBezTo>
                  <a:lnTo>
                    <a:pt x="3096" y="941"/>
                  </a:lnTo>
                  <a:cubicBezTo>
                    <a:pt x="3096" y="1251"/>
                    <a:pt x="2835" y="1501"/>
                    <a:pt x="2525" y="1501"/>
                  </a:cubicBezTo>
                  <a:lnTo>
                    <a:pt x="2299" y="1501"/>
                  </a:lnTo>
                  <a:cubicBezTo>
                    <a:pt x="2227" y="1501"/>
                    <a:pt x="2168" y="1441"/>
                    <a:pt x="2168" y="1370"/>
                  </a:cubicBezTo>
                  <a:lnTo>
                    <a:pt x="2168" y="489"/>
                  </a:lnTo>
                  <a:cubicBezTo>
                    <a:pt x="2168" y="417"/>
                    <a:pt x="2227" y="358"/>
                    <a:pt x="2299" y="358"/>
                  </a:cubicBezTo>
                  <a:close/>
                  <a:moveTo>
                    <a:pt x="5704" y="358"/>
                  </a:moveTo>
                  <a:cubicBezTo>
                    <a:pt x="5787" y="358"/>
                    <a:pt x="5847" y="417"/>
                    <a:pt x="5847" y="512"/>
                  </a:cubicBezTo>
                  <a:lnTo>
                    <a:pt x="5847" y="1358"/>
                  </a:lnTo>
                  <a:cubicBezTo>
                    <a:pt x="5847" y="1429"/>
                    <a:pt x="5787" y="1501"/>
                    <a:pt x="5704" y="1501"/>
                  </a:cubicBezTo>
                  <a:lnTo>
                    <a:pt x="5490" y="1501"/>
                  </a:lnTo>
                  <a:cubicBezTo>
                    <a:pt x="5180" y="1501"/>
                    <a:pt x="4918" y="1251"/>
                    <a:pt x="4918" y="941"/>
                  </a:cubicBezTo>
                  <a:lnTo>
                    <a:pt x="4918" y="929"/>
                  </a:lnTo>
                  <a:cubicBezTo>
                    <a:pt x="4918" y="608"/>
                    <a:pt x="5180" y="358"/>
                    <a:pt x="5490" y="358"/>
                  </a:cubicBezTo>
                  <a:close/>
                  <a:moveTo>
                    <a:pt x="5478" y="0"/>
                  </a:moveTo>
                  <a:cubicBezTo>
                    <a:pt x="4966" y="0"/>
                    <a:pt x="4561" y="405"/>
                    <a:pt x="4561" y="905"/>
                  </a:cubicBezTo>
                  <a:lnTo>
                    <a:pt x="4561" y="929"/>
                  </a:lnTo>
                  <a:cubicBezTo>
                    <a:pt x="4561" y="1429"/>
                    <a:pt x="4966" y="1834"/>
                    <a:pt x="5478" y="1834"/>
                  </a:cubicBezTo>
                  <a:lnTo>
                    <a:pt x="5692" y="1834"/>
                  </a:lnTo>
                  <a:cubicBezTo>
                    <a:pt x="5966" y="1834"/>
                    <a:pt x="6168" y="1620"/>
                    <a:pt x="6168" y="1358"/>
                  </a:cubicBezTo>
                  <a:lnTo>
                    <a:pt x="6168" y="1084"/>
                  </a:lnTo>
                  <a:lnTo>
                    <a:pt x="6561" y="1084"/>
                  </a:lnTo>
                  <a:cubicBezTo>
                    <a:pt x="6930" y="1084"/>
                    <a:pt x="7228" y="1382"/>
                    <a:pt x="7228" y="1763"/>
                  </a:cubicBezTo>
                  <a:lnTo>
                    <a:pt x="7228" y="2667"/>
                  </a:lnTo>
                  <a:cubicBezTo>
                    <a:pt x="6966" y="2715"/>
                    <a:pt x="6740" y="2918"/>
                    <a:pt x="6692" y="3215"/>
                  </a:cubicBezTo>
                  <a:lnTo>
                    <a:pt x="6466" y="4953"/>
                  </a:lnTo>
                  <a:cubicBezTo>
                    <a:pt x="6383" y="5668"/>
                    <a:pt x="5775" y="6204"/>
                    <a:pt x="5061" y="6204"/>
                  </a:cubicBezTo>
                  <a:lnTo>
                    <a:pt x="4323" y="6204"/>
                  </a:lnTo>
                  <a:cubicBezTo>
                    <a:pt x="4239" y="6204"/>
                    <a:pt x="4168" y="6287"/>
                    <a:pt x="4168" y="6370"/>
                  </a:cubicBezTo>
                  <a:cubicBezTo>
                    <a:pt x="4168" y="6466"/>
                    <a:pt x="4239" y="6537"/>
                    <a:pt x="4323" y="6537"/>
                  </a:cubicBezTo>
                  <a:lnTo>
                    <a:pt x="5061" y="6537"/>
                  </a:lnTo>
                  <a:cubicBezTo>
                    <a:pt x="5954" y="6537"/>
                    <a:pt x="6704" y="5870"/>
                    <a:pt x="6811" y="4989"/>
                  </a:cubicBezTo>
                  <a:lnTo>
                    <a:pt x="7037" y="3251"/>
                  </a:lnTo>
                  <a:cubicBezTo>
                    <a:pt x="7049" y="3093"/>
                    <a:pt x="7189" y="2988"/>
                    <a:pt x="7335" y="2988"/>
                  </a:cubicBezTo>
                  <a:cubicBezTo>
                    <a:pt x="7343" y="2988"/>
                    <a:pt x="7351" y="2988"/>
                    <a:pt x="7359" y="2989"/>
                  </a:cubicBezTo>
                  <a:cubicBezTo>
                    <a:pt x="7526" y="3013"/>
                    <a:pt x="7633" y="3156"/>
                    <a:pt x="7621" y="3322"/>
                  </a:cubicBezTo>
                  <a:lnTo>
                    <a:pt x="7395" y="5061"/>
                  </a:lnTo>
                  <a:cubicBezTo>
                    <a:pt x="7240" y="6239"/>
                    <a:pt x="6252" y="7120"/>
                    <a:pt x="5061" y="7120"/>
                  </a:cubicBezTo>
                  <a:lnTo>
                    <a:pt x="4442" y="7120"/>
                  </a:lnTo>
                  <a:cubicBezTo>
                    <a:pt x="4359" y="7120"/>
                    <a:pt x="4287" y="7192"/>
                    <a:pt x="4287" y="7275"/>
                  </a:cubicBezTo>
                  <a:lnTo>
                    <a:pt x="4287" y="8156"/>
                  </a:lnTo>
                  <a:cubicBezTo>
                    <a:pt x="4287" y="8323"/>
                    <a:pt x="4144" y="8454"/>
                    <a:pt x="3989" y="8454"/>
                  </a:cubicBezTo>
                  <a:cubicBezTo>
                    <a:pt x="3823" y="8454"/>
                    <a:pt x="3692" y="8323"/>
                    <a:pt x="3692" y="8156"/>
                  </a:cubicBezTo>
                  <a:lnTo>
                    <a:pt x="3692" y="7275"/>
                  </a:lnTo>
                  <a:cubicBezTo>
                    <a:pt x="3692" y="7192"/>
                    <a:pt x="3608" y="7120"/>
                    <a:pt x="3525" y="7120"/>
                  </a:cubicBezTo>
                  <a:lnTo>
                    <a:pt x="2918" y="7120"/>
                  </a:lnTo>
                  <a:cubicBezTo>
                    <a:pt x="1727" y="7120"/>
                    <a:pt x="727" y="6227"/>
                    <a:pt x="572" y="5061"/>
                  </a:cubicBezTo>
                  <a:lnTo>
                    <a:pt x="358" y="3322"/>
                  </a:lnTo>
                  <a:cubicBezTo>
                    <a:pt x="334" y="3156"/>
                    <a:pt x="441" y="3013"/>
                    <a:pt x="608" y="2989"/>
                  </a:cubicBezTo>
                  <a:cubicBezTo>
                    <a:pt x="616" y="2988"/>
                    <a:pt x="625" y="2988"/>
                    <a:pt x="633" y="2988"/>
                  </a:cubicBezTo>
                  <a:cubicBezTo>
                    <a:pt x="789" y="2988"/>
                    <a:pt x="918" y="3093"/>
                    <a:pt x="930" y="3251"/>
                  </a:cubicBezTo>
                  <a:lnTo>
                    <a:pt x="1156" y="4989"/>
                  </a:lnTo>
                  <a:cubicBezTo>
                    <a:pt x="1263" y="5882"/>
                    <a:pt x="2025" y="6537"/>
                    <a:pt x="2918" y="6537"/>
                  </a:cubicBezTo>
                  <a:lnTo>
                    <a:pt x="3644" y="6537"/>
                  </a:lnTo>
                  <a:cubicBezTo>
                    <a:pt x="3727" y="6537"/>
                    <a:pt x="3811" y="6466"/>
                    <a:pt x="3811" y="6370"/>
                  </a:cubicBezTo>
                  <a:cubicBezTo>
                    <a:pt x="3811" y="6287"/>
                    <a:pt x="3727" y="6204"/>
                    <a:pt x="3644" y="6204"/>
                  </a:cubicBezTo>
                  <a:lnTo>
                    <a:pt x="2918" y="6204"/>
                  </a:lnTo>
                  <a:cubicBezTo>
                    <a:pt x="2203" y="6204"/>
                    <a:pt x="1584" y="5668"/>
                    <a:pt x="1501" y="4953"/>
                  </a:cubicBezTo>
                  <a:lnTo>
                    <a:pt x="1275" y="3215"/>
                  </a:lnTo>
                  <a:cubicBezTo>
                    <a:pt x="1251" y="2929"/>
                    <a:pt x="1025" y="2727"/>
                    <a:pt x="775" y="2679"/>
                  </a:cubicBezTo>
                  <a:lnTo>
                    <a:pt x="775" y="1775"/>
                  </a:lnTo>
                  <a:cubicBezTo>
                    <a:pt x="775" y="1405"/>
                    <a:pt x="1072" y="1108"/>
                    <a:pt x="1441" y="1108"/>
                  </a:cubicBezTo>
                  <a:lnTo>
                    <a:pt x="1822" y="1108"/>
                  </a:lnTo>
                  <a:lnTo>
                    <a:pt x="1822" y="1370"/>
                  </a:lnTo>
                  <a:cubicBezTo>
                    <a:pt x="1822" y="1644"/>
                    <a:pt x="2037" y="1846"/>
                    <a:pt x="2299" y="1846"/>
                  </a:cubicBezTo>
                  <a:lnTo>
                    <a:pt x="2525" y="1846"/>
                  </a:lnTo>
                  <a:cubicBezTo>
                    <a:pt x="3037" y="1846"/>
                    <a:pt x="3430" y="1441"/>
                    <a:pt x="3430" y="941"/>
                  </a:cubicBezTo>
                  <a:lnTo>
                    <a:pt x="3430" y="929"/>
                  </a:lnTo>
                  <a:cubicBezTo>
                    <a:pt x="3430" y="417"/>
                    <a:pt x="3037" y="12"/>
                    <a:pt x="2525" y="12"/>
                  </a:cubicBezTo>
                  <a:lnTo>
                    <a:pt x="2299" y="12"/>
                  </a:lnTo>
                  <a:cubicBezTo>
                    <a:pt x="2037" y="12"/>
                    <a:pt x="1822" y="227"/>
                    <a:pt x="1822" y="489"/>
                  </a:cubicBezTo>
                  <a:lnTo>
                    <a:pt x="1822" y="762"/>
                  </a:lnTo>
                  <a:lnTo>
                    <a:pt x="1441" y="762"/>
                  </a:lnTo>
                  <a:cubicBezTo>
                    <a:pt x="870" y="762"/>
                    <a:pt x="429" y="1227"/>
                    <a:pt x="429" y="1775"/>
                  </a:cubicBezTo>
                  <a:lnTo>
                    <a:pt x="429" y="2715"/>
                  </a:lnTo>
                  <a:cubicBezTo>
                    <a:pt x="156" y="2810"/>
                    <a:pt x="1" y="3084"/>
                    <a:pt x="25" y="3382"/>
                  </a:cubicBezTo>
                  <a:lnTo>
                    <a:pt x="251" y="5120"/>
                  </a:lnTo>
                  <a:cubicBezTo>
                    <a:pt x="418" y="6466"/>
                    <a:pt x="1561" y="7478"/>
                    <a:pt x="2918" y="7478"/>
                  </a:cubicBezTo>
                  <a:lnTo>
                    <a:pt x="3358" y="7478"/>
                  </a:lnTo>
                  <a:lnTo>
                    <a:pt x="3358" y="8192"/>
                  </a:lnTo>
                  <a:cubicBezTo>
                    <a:pt x="3358" y="8466"/>
                    <a:pt x="3549" y="8728"/>
                    <a:pt x="3823" y="8799"/>
                  </a:cubicBezTo>
                  <a:lnTo>
                    <a:pt x="3823" y="9418"/>
                  </a:lnTo>
                  <a:cubicBezTo>
                    <a:pt x="3823" y="10597"/>
                    <a:pt x="4775" y="11550"/>
                    <a:pt x="5954" y="11550"/>
                  </a:cubicBezTo>
                  <a:lnTo>
                    <a:pt x="7799" y="11550"/>
                  </a:lnTo>
                  <a:cubicBezTo>
                    <a:pt x="8966" y="11550"/>
                    <a:pt x="9919" y="10597"/>
                    <a:pt x="9919" y="9418"/>
                  </a:cubicBezTo>
                  <a:lnTo>
                    <a:pt x="9919" y="8454"/>
                  </a:lnTo>
                  <a:cubicBezTo>
                    <a:pt x="10335" y="8430"/>
                    <a:pt x="10740" y="8252"/>
                    <a:pt x="11038" y="7930"/>
                  </a:cubicBezTo>
                  <a:cubicBezTo>
                    <a:pt x="11633" y="7335"/>
                    <a:pt x="11728" y="6382"/>
                    <a:pt x="11264" y="5668"/>
                  </a:cubicBezTo>
                  <a:cubicBezTo>
                    <a:pt x="11235" y="5624"/>
                    <a:pt x="11184" y="5598"/>
                    <a:pt x="11129" y="5598"/>
                  </a:cubicBezTo>
                  <a:cubicBezTo>
                    <a:pt x="11095" y="5598"/>
                    <a:pt x="11058" y="5609"/>
                    <a:pt x="11026" y="5632"/>
                  </a:cubicBezTo>
                  <a:cubicBezTo>
                    <a:pt x="10955" y="5668"/>
                    <a:pt x="10919" y="5775"/>
                    <a:pt x="10978" y="5870"/>
                  </a:cubicBezTo>
                  <a:cubicBezTo>
                    <a:pt x="11609" y="6799"/>
                    <a:pt x="10966" y="8109"/>
                    <a:pt x="9740" y="8109"/>
                  </a:cubicBezTo>
                  <a:cubicBezTo>
                    <a:pt x="8478" y="8109"/>
                    <a:pt x="7823" y="6549"/>
                    <a:pt x="8728" y="5632"/>
                  </a:cubicBezTo>
                  <a:cubicBezTo>
                    <a:pt x="9013" y="5347"/>
                    <a:pt x="9379" y="5201"/>
                    <a:pt x="9749" y="5201"/>
                  </a:cubicBezTo>
                  <a:cubicBezTo>
                    <a:pt x="10029" y="5201"/>
                    <a:pt x="10311" y="5285"/>
                    <a:pt x="10562" y="5454"/>
                  </a:cubicBezTo>
                  <a:cubicBezTo>
                    <a:pt x="10587" y="5466"/>
                    <a:pt x="10618" y="5473"/>
                    <a:pt x="10649" y="5473"/>
                  </a:cubicBezTo>
                  <a:cubicBezTo>
                    <a:pt x="10704" y="5473"/>
                    <a:pt x="10762" y="5452"/>
                    <a:pt x="10800" y="5406"/>
                  </a:cubicBezTo>
                  <a:cubicBezTo>
                    <a:pt x="10847" y="5334"/>
                    <a:pt x="10836" y="5227"/>
                    <a:pt x="10752" y="5168"/>
                  </a:cubicBezTo>
                  <a:cubicBezTo>
                    <a:pt x="10439" y="4961"/>
                    <a:pt x="10099" y="4867"/>
                    <a:pt x="9768" y="4867"/>
                  </a:cubicBezTo>
                  <a:cubicBezTo>
                    <a:pt x="8839" y="4867"/>
                    <a:pt x="7978" y="5606"/>
                    <a:pt x="7978" y="6668"/>
                  </a:cubicBezTo>
                  <a:cubicBezTo>
                    <a:pt x="7978" y="7609"/>
                    <a:pt x="8692" y="8371"/>
                    <a:pt x="9585" y="8454"/>
                  </a:cubicBezTo>
                  <a:lnTo>
                    <a:pt x="9585" y="9406"/>
                  </a:lnTo>
                  <a:cubicBezTo>
                    <a:pt x="9585" y="10395"/>
                    <a:pt x="8776" y="11192"/>
                    <a:pt x="7799" y="11192"/>
                  </a:cubicBezTo>
                  <a:lnTo>
                    <a:pt x="5954" y="11192"/>
                  </a:lnTo>
                  <a:cubicBezTo>
                    <a:pt x="4966" y="11192"/>
                    <a:pt x="4168" y="10395"/>
                    <a:pt x="4168" y="9406"/>
                  </a:cubicBezTo>
                  <a:lnTo>
                    <a:pt x="4168" y="8787"/>
                  </a:lnTo>
                  <a:cubicBezTo>
                    <a:pt x="4430" y="8704"/>
                    <a:pt x="4620" y="8466"/>
                    <a:pt x="4620" y="8168"/>
                  </a:cubicBezTo>
                  <a:lnTo>
                    <a:pt x="4620" y="7478"/>
                  </a:lnTo>
                  <a:lnTo>
                    <a:pt x="5073" y="7478"/>
                  </a:lnTo>
                  <a:cubicBezTo>
                    <a:pt x="6418" y="7478"/>
                    <a:pt x="7573" y="6466"/>
                    <a:pt x="7740" y="5120"/>
                  </a:cubicBezTo>
                  <a:lnTo>
                    <a:pt x="7954" y="3382"/>
                  </a:lnTo>
                  <a:cubicBezTo>
                    <a:pt x="7990" y="3096"/>
                    <a:pt x="7823" y="2834"/>
                    <a:pt x="7573" y="2727"/>
                  </a:cubicBezTo>
                  <a:lnTo>
                    <a:pt x="7573" y="1763"/>
                  </a:lnTo>
                  <a:cubicBezTo>
                    <a:pt x="7573" y="1191"/>
                    <a:pt x="7109" y="751"/>
                    <a:pt x="6561" y="751"/>
                  </a:cubicBezTo>
                  <a:lnTo>
                    <a:pt x="6168" y="751"/>
                  </a:lnTo>
                  <a:lnTo>
                    <a:pt x="6168" y="477"/>
                  </a:lnTo>
                  <a:cubicBezTo>
                    <a:pt x="6168" y="215"/>
                    <a:pt x="5966" y="0"/>
                    <a:pt x="5692" y="0"/>
                  </a:cubicBezTo>
                  <a:close/>
                </a:path>
              </a:pathLst>
            </a:custGeom>
            <a:solidFill>
              <a:schemeClr val="bg1"/>
            </a:solidFill>
            <a:ln w="0">
              <a:noFill/>
            </a:ln>
          </p:spPr>
          <p:style>
            <a:lnRef idx="0"/>
            <a:fillRef idx="0"/>
            <a:effectRef idx="0"/>
            <a:fontRef idx="minor"/>
          </p:style>
        </p:sp>
      </p:grpSp>
    </p:spTree>
  </p:cSld>
  <mc:AlternateContent>
    <mc:Choice Requires="p14">
      <p:transition p14:dur="10"/>
    </mc:Choice>
    <mc:Fallback>
      <p:transition/>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9" name="Rectangle 21"/>
          <p:cNvSpPr/>
          <p:nvPr/>
        </p:nvSpPr>
        <p:spPr>
          <a:xfrm>
            <a:off x="0" y="1531440"/>
            <a:ext cx="3056400" cy="1391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130" name="Picture 3" descr=""/>
          <p:cNvPicPr/>
          <p:nvPr/>
        </p:nvPicPr>
        <p:blipFill>
          <a:blip r:embed="rId1"/>
          <a:srcRect l="223" t="1620" r="0" b="29612"/>
          <a:stretch/>
        </p:blipFill>
        <p:spPr>
          <a:xfrm>
            <a:off x="6125760" y="1528920"/>
            <a:ext cx="3017880" cy="1386720"/>
          </a:xfrm>
          <a:prstGeom prst="rect">
            <a:avLst/>
          </a:prstGeom>
          <a:ln w="0">
            <a:noFill/>
          </a:ln>
        </p:spPr>
      </p:pic>
      <p:pic>
        <p:nvPicPr>
          <p:cNvPr id="1131" name="Picture 2" descr=""/>
          <p:cNvPicPr/>
          <p:nvPr/>
        </p:nvPicPr>
        <p:blipFill>
          <a:blip r:embed="rId2"/>
          <a:srcRect l="-12543" t="0" r="-12543" b="0"/>
          <a:stretch/>
        </p:blipFill>
        <p:spPr>
          <a:xfrm>
            <a:off x="-27720" y="1528920"/>
            <a:ext cx="3058200" cy="1386720"/>
          </a:xfrm>
          <a:prstGeom prst="rect">
            <a:avLst/>
          </a:prstGeom>
          <a:ln w="0">
            <a:noFill/>
          </a:ln>
        </p:spPr>
      </p:pic>
      <p:pic>
        <p:nvPicPr>
          <p:cNvPr id="1132" name="Picture 5" descr=""/>
          <p:cNvPicPr/>
          <p:nvPr/>
        </p:nvPicPr>
        <p:blipFill>
          <a:blip r:embed="rId3"/>
          <a:srcRect l="-222" t="3238" r="0" b="15061"/>
          <a:stretch/>
        </p:blipFill>
        <p:spPr>
          <a:xfrm>
            <a:off x="6097320" y="3133080"/>
            <a:ext cx="3048840" cy="1403280"/>
          </a:xfrm>
          <a:prstGeom prst="rect">
            <a:avLst/>
          </a:prstGeom>
          <a:ln w="0">
            <a:noFill/>
          </a:ln>
        </p:spPr>
      </p:pic>
      <p:pic>
        <p:nvPicPr>
          <p:cNvPr id="1133" name="Picture 32" descr=""/>
          <p:cNvPicPr/>
          <p:nvPr/>
        </p:nvPicPr>
        <p:blipFill>
          <a:blip r:embed="rId4"/>
          <a:srcRect l="437" t="25219" r="-638" b="6157"/>
          <a:stretch/>
        </p:blipFill>
        <p:spPr>
          <a:xfrm>
            <a:off x="3067200" y="3133080"/>
            <a:ext cx="3068640" cy="1403280"/>
          </a:xfrm>
          <a:prstGeom prst="rect">
            <a:avLst/>
          </a:prstGeom>
          <a:ln w="0">
            <a:noFill/>
          </a:ln>
        </p:spPr>
      </p:pic>
      <p:pic>
        <p:nvPicPr>
          <p:cNvPr id="1134" name="Picture 4" descr=""/>
          <p:cNvPicPr/>
          <p:nvPr/>
        </p:nvPicPr>
        <p:blipFill>
          <a:blip r:embed="rId5"/>
          <a:srcRect l="-221" t="8243" r="0" b="14921"/>
          <a:stretch/>
        </p:blipFill>
        <p:spPr>
          <a:xfrm>
            <a:off x="0" y="3133080"/>
            <a:ext cx="3069360" cy="1403280"/>
          </a:xfrm>
          <a:prstGeom prst="rect">
            <a:avLst/>
          </a:prstGeom>
          <a:ln w="0">
            <a:noFill/>
          </a:ln>
        </p:spPr>
      </p:pic>
      <p:pic>
        <p:nvPicPr>
          <p:cNvPr id="1135" name="Picture Placeholder 9" descr=""/>
          <p:cNvPicPr/>
          <p:nvPr/>
        </p:nvPicPr>
        <p:blipFill>
          <a:blip r:embed="rId6"/>
          <a:stretch/>
        </p:blipFill>
        <p:spPr>
          <a:xfrm>
            <a:off x="3067200" y="1528920"/>
            <a:ext cx="3058200" cy="1386720"/>
          </a:xfrm>
          <a:prstGeom prst="rect">
            <a:avLst/>
          </a:prstGeom>
          <a:ln w="0">
            <a:noFill/>
          </a:ln>
          <a:effectLst>
            <a:outerShdw algn="tl" blurRad="291960" dir="2700000" dist="139498" rotWithShape="0">
              <a:srgbClr val="333333">
                <a:alpha val="65000"/>
              </a:srgbClr>
            </a:outerShdw>
          </a:effectLst>
        </p:spPr>
      </p:pic>
      <p:sp>
        <p:nvSpPr>
          <p:cNvPr id="1136" name="Rectangle 26"/>
          <p:cNvSpPr/>
          <p:nvPr/>
        </p:nvSpPr>
        <p:spPr>
          <a:xfrm>
            <a:off x="0" y="1524240"/>
            <a:ext cx="9143640" cy="1391400"/>
          </a:xfrm>
          <a:prstGeom prst="rect">
            <a:avLst/>
          </a:prstGeom>
          <a:gradFill rotWithShape="0">
            <a:gsLst>
              <a:gs pos="0">
                <a:srgbClr val="ff0000">
                  <a:alpha val="77254"/>
                </a:srgbClr>
              </a:gs>
              <a:gs pos="100000">
                <a:srgbClr val="ffffff">
                  <a:alpha val="77254"/>
                </a:srgbClr>
              </a:gs>
            </a:gsLst>
            <a:lin ang="13500000"/>
          </a:gradFill>
          <a:ln>
            <a:noFill/>
          </a:ln>
        </p:spPr>
        <p:style>
          <a:lnRef idx="2">
            <a:schemeClr val="accent1">
              <a:shade val="50000"/>
            </a:schemeClr>
          </a:lnRef>
          <a:fillRef idx="1">
            <a:schemeClr val="accent1"/>
          </a:fillRef>
          <a:effectRef idx="0">
            <a:schemeClr val="accent1"/>
          </a:effectRef>
          <a:fontRef idx="minor"/>
        </p:style>
      </p:sp>
      <p:sp>
        <p:nvSpPr>
          <p:cNvPr id="1137" name="Title 7"/>
          <p:cNvSpPr/>
          <p:nvPr/>
        </p:nvSpPr>
        <p:spPr>
          <a:xfrm>
            <a:off x="54360" y="1978560"/>
            <a:ext cx="2894040" cy="498600"/>
          </a:xfrm>
          <a:prstGeom prst="rect">
            <a:avLst/>
          </a:prstGeom>
          <a:noFill/>
          <a:ln w="0">
            <a:noFill/>
          </a:ln>
        </p:spPr>
        <p:style>
          <a:lnRef idx="0"/>
          <a:fillRef idx="0"/>
          <a:effectRef idx="0"/>
          <a:fontRef idx="minor"/>
        </p:style>
      </p:sp>
      <p:sp>
        <p:nvSpPr>
          <p:cNvPr id="1138" name="Title 7"/>
          <p:cNvSpPr/>
          <p:nvPr/>
        </p:nvSpPr>
        <p:spPr>
          <a:xfrm>
            <a:off x="3149280" y="197316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ffffff"/>
                </a:solidFill>
                <a:latin typeface="Montserrat"/>
              </a:rPr>
              <a:t>La Bulgarie compte environ 600 gisements d'eau minérale en exploitation et 1 600 sources</a:t>
            </a:r>
            <a:endParaRPr b="0" lang="en-US" sz="1400" spc="-1" strike="noStrike">
              <a:latin typeface="Arial"/>
            </a:endParaRPr>
          </a:p>
        </p:txBody>
      </p:sp>
      <p:sp>
        <p:nvSpPr>
          <p:cNvPr id="1139" name="Title 7"/>
          <p:cNvSpPr/>
          <p:nvPr/>
        </p:nvSpPr>
        <p:spPr>
          <a:xfrm>
            <a:off x="6187680" y="197316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ffffff"/>
                </a:solidFill>
                <a:latin typeface="Montserrat"/>
              </a:rPr>
              <a:t>Température (10° C - 103° C) avec des propriétés médicinales prouvées</a:t>
            </a:r>
            <a:endParaRPr b="0" lang="en-US" sz="1400" spc="-1" strike="noStrike">
              <a:latin typeface="Arial"/>
            </a:endParaRPr>
          </a:p>
        </p:txBody>
      </p:sp>
      <p:sp>
        <p:nvSpPr>
          <p:cNvPr id="1140" name="Rectangle 22"/>
          <p:cNvSpPr/>
          <p:nvPr/>
        </p:nvSpPr>
        <p:spPr>
          <a:xfrm>
            <a:off x="0" y="3133080"/>
            <a:ext cx="9155160" cy="1407960"/>
          </a:xfrm>
          <a:prstGeom prst="rect">
            <a:avLst/>
          </a:prstGeom>
          <a:gradFill rotWithShape="0">
            <a:gsLst>
              <a:gs pos="0">
                <a:srgbClr val="ff0000">
                  <a:alpha val="77254"/>
                </a:srgbClr>
              </a:gs>
              <a:gs pos="100000">
                <a:srgbClr val="ffffff">
                  <a:alpha val="77254"/>
                </a:srgbClr>
              </a:gs>
            </a:gsLst>
            <a:lin ang="13500000"/>
          </a:gradFill>
          <a:ln>
            <a:noFill/>
          </a:ln>
        </p:spPr>
        <p:style>
          <a:lnRef idx="2">
            <a:schemeClr val="accent1">
              <a:shade val="50000"/>
            </a:schemeClr>
          </a:lnRef>
          <a:fillRef idx="1">
            <a:schemeClr val="accent1"/>
          </a:fillRef>
          <a:effectRef idx="0">
            <a:schemeClr val="accent1"/>
          </a:effectRef>
          <a:fontRef idx="minor"/>
        </p:style>
      </p:sp>
      <p:sp>
        <p:nvSpPr>
          <p:cNvPr id="1141" name="Title 7"/>
          <p:cNvSpPr/>
          <p:nvPr/>
        </p:nvSpPr>
        <p:spPr>
          <a:xfrm>
            <a:off x="3123000" y="358560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ffffff"/>
                </a:solidFill>
                <a:latin typeface="Montserrat"/>
              </a:rPr>
              <a:t>Les eaux minérales sont propres à la consommation humaine</a:t>
            </a:r>
            <a:endParaRPr b="0" lang="en-US" sz="1400" spc="-1" strike="noStrike">
              <a:latin typeface="Arial"/>
            </a:endParaRPr>
          </a:p>
        </p:txBody>
      </p:sp>
      <p:sp>
        <p:nvSpPr>
          <p:cNvPr id="1142" name="Title 7"/>
          <p:cNvSpPr/>
          <p:nvPr/>
        </p:nvSpPr>
        <p:spPr>
          <a:xfrm>
            <a:off x="6174720" y="358560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ffffff"/>
                </a:solidFill>
                <a:latin typeface="Montserrat"/>
              </a:rPr>
              <a:t>La plupart des stations sont situées dans les régions montagneuses de la Bulgarie et offrent de l'air frais et des conditions parfaites pour la récupération</a:t>
            </a:r>
            <a:endParaRPr b="0" lang="en-US" sz="1400" spc="-1" strike="noStrike">
              <a:latin typeface="Arial"/>
            </a:endParaRPr>
          </a:p>
        </p:txBody>
      </p:sp>
      <p:sp>
        <p:nvSpPr>
          <p:cNvPr id="1143" name="Title 7"/>
          <p:cNvSpPr/>
          <p:nvPr/>
        </p:nvSpPr>
        <p:spPr>
          <a:xfrm>
            <a:off x="87480" y="358560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000000"/>
                </a:solidFill>
                <a:latin typeface="Montserrat"/>
              </a:rPr>
              <a:t>Il existe plus de 65 stations balnéologiques</a:t>
            </a:r>
            <a:endParaRPr b="0" lang="en-US" sz="1400" spc="-1" strike="noStrike">
              <a:latin typeface="Arial"/>
            </a:endParaRPr>
          </a:p>
        </p:txBody>
      </p:sp>
      <p:sp>
        <p:nvSpPr>
          <p:cNvPr id="1144" name="Title 7"/>
          <p:cNvSpPr/>
          <p:nvPr/>
        </p:nvSpPr>
        <p:spPr>
          <a:xfrm>
            <a:off x="131760" y="1973160"/>
            <a:ext cx="2894040" cy="498600"/>
          </a:xfrm>
          <a:prstGeom prst="rect">
            <a:avLst/>
          </a:prstGeom>
          <a:noFill/>
          <a:ln w="0">
            <a:noFill/>
          </a:ln>
        </p:spPr>
        <p:style>
          <a:lnRef idx="0"/>
          <a:fillRef idx="0"/>
          <a:effectRef idx="0"/>
          <a:fontRef idx="minor"/>
        </p:style>
        <p:txBody>
          <a:bodyPr lIns="68760" rIns="68760" tIns="34200" bIns="34200" anchor="ctr">
            <a:noAutofit/>
          </a:bodyPr>
          <a:p>
            <a:pPr algn="ctr">
              <a:lnSpc>
                <a:spcPct val="90000"/>
              </a:lnSpc>
              <a:buNone/>
            </a:pPr>
            <a:r>
              <a:rPr b="0" lang="fr-FR" sz="1400" spc="-1" strike="noStrike">
                <a:solidFill>
                  <a:srgbClr val="000000"/>
                </a:solidFill>
                <a:latin typeface="Montserrat"/>
              </a:rPr>
              <a:t>La Bulgarie possède des ressources naturelles qui offrent des conditions parfaites pour le TOURISME TOUT AU LONG DE L'ANNEE</a:t>
            </a:r>
            <a:endParaRPr b="0" lang="en-US" sz="1400" spc="-1" strike="noStrike">
              <a:latin typeface="Arial"/>
            </a:endParaRPr>
          </a:p>
        </p:txBody>
      </p:sp>
      <p:sp>
        <p:nvSpPr>
          <p:cNvPr id="1145"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fr-FR" sz="3000" spc="-1" strike="noStrike">
                <a:solidFill>
                  <a:srgbClr val="000000"/>
                </a:solidFill>
                <a:latin typeface="Montserrat"/>
                <a:ea typeface="Arial"/>
              </a:rPr>
              <a:t>Santé et sciences de la vie</a:t>
            </a:r>
            <a:endParaRPr b="0" lang="en-US" sz="3000" spc="-1" strike="noStrike">
              <a:latin typeface="Arial"/>
            </a:endParaRPr>
          </a:p>
          <a:p>
            <a:pPr algn="ctr">
              <a:lnSpc>
                <a:spcPct val="100000"/>
              </a:lnSpc>
              <a:spcAft>
                <a:spcPts val="601"/>
              </a:spcAft>
              <a:buNone/>
            </a:pPr>
            <a:r>
              <a:rPr b="0" lang="en-US" sz="2000" spc="-1" strike="noStrike">
                <a:solidFill>
                  <a:srgbClr val="000000"/>
                </a:solidFill>
                <a:latin typeface="Montserrat"/>
                <a:ea typeface="Arial"/>
              </a:rPr>
              <a:t>Balnéologie</a:t>
            </a:r>
            <a:endParaRPr b="0" lang="en-US" sz="2000" spc="-1" strike="noStrike">
              <a:latin typeface="Arial"/>
            </a:endParaRPr>
          </a:p>
        </p:txBody>
      </p:sp>
    </p:spTree>
  </p:cSld>
  <mc:AlternateContent>
    <mc:Choice Requires="p14">
      <p:transition p14:dur="10"/>
    </mc:Choice>
    <mc:Fallback>
      <p:transition/>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6" name="PlaceHolder 1"/>
          <p:cNvSpPr>
            <a:spLocks noGrp="1"/>
          </p:cNvSpPr>
          <p:nvPr>
            <p:ph type="sldNum" idx="30"/>
          </p:nvPr>
        </p:nvSpPr>
        <p:spPr>
          <a:xfrm>
            <a:off x="6458040" y="4767120"/>
            <a:ext cx="2057040" cy="273600"/>
          </a:xfrm>
          <a:prstGeom prst="rect">
            <a:avLst/>
          </a:prstGeom>
          <a:noFill/>
          <a:ln w="0">
            <a:noFill/>
          </a:ln>
        </p:spPr>
        <p:txBody>
          <a:bodyPr anchor="ctr">
            <a:noAutofit/>
          </a:bodyPr>
          <a:lstStyle>
            <a:lvl1pPr algn="ctr">
              <a:lnSpc>
                <a:spcPct val="100000"/>
              </a:lnSpc>
              <a:buNone/>
              <a:defRPr b="0" lang="en-US" sz="790" spc="-1" strike="noStrike">
                <a:solidFill>
                  <a:srgbClr val="8b8b8b"/>
                </a:solidFill>
                <a:latin typeface="Calibri"/>
              </a:defRPr>
            </a:lvl1pPr>
          </a:lstStyle>
          <a:p>
            <a:pPr algn="ctr">
              <a:lnSpc>
                <a:spcPct val="100000"/>
              </a:lnSpc>
              <a:buNone/>
            </a:pPr>
            <a:fld id="{F04017F1-47F8-4E2C-B523-723ABE0BB1ED}" type="slidenum">
              <a:rPr b="0" lang="en-US" sz="790" spc="-1" strike="noStrike">
                <a:solidFill>
                  <a:srgbClr val="8b8b8b"/>
                </a:solidFill>
                <a:latin typeface="Calibri"/>
              </a:rPr>
              <a:t>&lt;number&gt;</a:t>
            </a:fld>
            <a:endParaRPr b="0" lang="en-US" sz="790" spc="-1" strike="noStrike">
              <a:latin typeface="Times New Roman"/>
            </a:endParaRPr>
          </a:p>
        </p:txBody>
      </p:sp>
      <p:pic>
        <p:nvPicPr>
          <p:cNvPr id="1147" name="Picture Placeholder 2" descr=""/>
          <p:cNvPicPr/>
          <p:nvPr/>
        </p:nvPicPr>
        <p:blipFill>
          <a:blip r:embed="rId1"/>
          <a:stretch/>
        </p:blipFill>
        <p:spPr>
          <a:xfrm>
            <a:off x="9360" y="-5760"/>
            <a:ext cx="9148320" cy="5143320"/>
          </a:xfrm>
          <a:prstGeom prst="rect">
            <a:avLst/>
          </a:prstGeom>
          <a:ln w="0">
            <a:noFill/>
          </a:ln>
        </p:spPr>
      </p:pic>
      <p:sp>
        <p:nvSpPr>
          <p:cNvPr id="1148" name="Rectangle 5"/>
          <p:cNvSpPr/>
          <p:nvPr/>
        </p:nvSpPr>
        <p:spPr>
          <a:xfrm>
            <a:off x="-50040" y="-5760"/>
            <a:ext cx="9207720" cy="5248800"/>
          </a:xfrm>
          <a:prstGeom prst="rect">
            <a:avLst/>
          </a:prstGeom>
          <a:gradFill rotWithShape="0">
            <a:gsLst>
              <a:gs pos="0">
                <a:srgbClr val="44546a">
                  <a:alpha val="75294"/>
                </a:srgbClr>
              </a:gs>
              <a:gs pos="100000">
                <a:srgbClr val="222a35">
                  <a:alpha val="65098"/>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p:style>
      </p:sp>
      <p:sp>
        <p:nvSpPr>
          <p:cNvPr id="1149" name="Rectangle 6"/>
          <p:cNvSpPr/>
          <p:nvPr/>
        </p:nvSpPr>
        <p:spPr>
          <a:xfrm>
            <a:off x="692640" y="2246040"/>
            <a:ext cx="7502040" cy="645480"/>
          </a:xfrm>
          <a:prstGeom prst="rect">
            <a:avLst/>
          </a:prstGeom>
          <a:noFill/>
          <a:ln w="0">
            <a:noFill/>
          </a:ln>
        </p:spPr>
        <p:style>
          <a:lnRef idx="0"/>
          <a:fillRef idx="0"/>
          <a:effectRef idx="0"/>
          <a:fontRef idx="minor"/>
        </p:style>
        <p:txBody>
          <a:bodyPr lIns="68760" rIns="68760" tIns="34200" bIns="34200" anchor="ctr">
            <a:noAutofit/>
          </a:bodyPr>
          <a:p>
            <a:pPr>
              <a:lnSpc>
                <a:spcPct val="100000"/>
              </a:lnSpc>
              <a:buNone/>
            </a:pPr>
            <a:r>
              <a:rPr b="1" lang="en-US" sz="3600" spc="-114" strike="noStrike">
                <a:solidFill>
                  <a:srgbClr val="ffffff"/>
                </a:solidFill>
                <a:latin typeface="Montserrat"/>
                <a:ea typeface="Roboto"/>
              </a:rPr>
              <a:t>ROBOTIQUE ET MECHATRONIQUE</a:t>
            </a:r>
            <a:endParaRPr b="0" lang="en-US" sz="3600" spc="-1" strike="noStrike">
              <a:latin typeface="Arial"/>
            </a:endParaRPr>
          </a:p>
          <a:p>
            <a:pPr>
              <a:lnSpc>
                <a:spcPct val="100000"/>
              </a:lnSpc>
              <a:buNone/>
            </a:pPr>
            <a:r>
              <a:rPr b="1" lang="en-US" sz="3600" spc="-114" strike="noStrike">
                <a:solidFill>
                  <a:srgbClr val="6699ff"/>
                </a:solidFill>
                <a:latin typeface="Montserrat"/>
                <a:ea typeface="Roboto"/>
              </a:rPr>
              <a:t>EN BULGARIE</a:t>
            </a:r>
            <a:endParaRPr b="0" lang="en-US" sz="3600" spc="-1" strike="noStrike">
              <a:latin typeface="Arial"/>
            </a:endParaRPr>
          </a:p>
        </p:txBody>
      </p:sp>
      <p:grpSp>
        <p:nvGrpSpPr>
          <p:cNvPr id="1150" name="Group 3"/>
          <p:cNvGrpSpPr/>
          <p:nvPr/>
        </p:nvGrpSpPr>
        <p:grpSpPr>
          <a:xfrm>
            <a:off x="3788280" y="-34560"/>
            <a:ext cx="5355360" cy="1955160"/>
            <a:chOff x="3788280" y="-34560"/>
            <a:chExt cx="5355360" cy="1955160"/>
          </a:xfrm>
        </p:grpSpPr>
        <p:sp>
          <p:nvSpPr>
            <p:cNvPr id="1151" name="Freeform 21"/>
            <p:cNvSpPr/>
            <p:nvPr/>
          </p:nvSpPr>
          <p:spPr>
            <a:xfrm flipV="1">
              <a:off x="4407120" y="-34920"/>
              <a:ext cx="4736520" cy="1955160"/>
            </a:xfrm>
            <a:custGeom>
              <a:avLst/>
              <a:gdLst/>
              <a:ahLst/>
              <a:rect l="l" t="t" r="r" b="b"/>
              <a:pathLst>
                <a:path w="7936512" h="3280919">
                  <a:moveTo>
                    <a:pt x="6275205" y="0"/>
                  </a:moveTo>
                  <a:lnTo>
                    <a:pt x="7936512" y="868595"/>
                  </a:lnTo>
                  <a:lnTo>
                    <a:pt x="7936512" y="3280919"/>
                  </a:lnTo>
                  <a:lnTo>
                    <a:pt x="0" y="32809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52" name="Isosceles Triangle 14"/>
            <p:cNvSpPr/>
            <p:nvPr/>
          </p:nvSpPr>
          <p:spPr>
            <a:xfrm flipV="1">
              <a:off x="3788280" y="-34920"/>
              <a:ext cx="2774520" cy="723960"/>
            </a:xfrm>
            <a:prstGeom prst="triangle">
              <a:avLst>
                <a:gd name="adj" fmla="val 50000"/>
              </a:avLst>
            </a:prstGeom>
            <a:solidFill>
              <a:srgbClr val="71a1fe"/>
            </a:solidFill>
            <a:ln>
              <a:noFill/>
            </a:ln>
          </p:spPr>
          <p:style>
            <a:lnRef idx="2">
              <a:schemeClr val="accent1">
                <a:shade val="50000"/>
              </a:schemeClr>
            </a:lnRef>
            <a:fillRef idx="1">
              <a:schemeClr val="accent1"/>
            </a:fillRef>
            <a:effectRef idx="0">
              <a:schemeClr val="accent1"/>
            </a:effectRef>
            <a:fontRef idx="minor"/>
          </p:style>
        </p:sp>
      </p:grpSp>
    </p:spTree>
  </p:cSld>
  <mc:AlternateContent>
    <mc:Choice Requires="p14">
      <p:transition p14:dur="10"/>
    </mc:Choice>
    <mc:Fallback>
      <p:transition/>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Freeform 3"/>
          <p:cNvSpPr/>
          <p:nvPr/>
        </p:nvSpPr>
        <p:spPr>
          <a:xfrm>
            <a:off x="7017480" y="3493440"/>
            <a:ext cx="806760" cy="614160"/>
          </a:xfrm>
          <a:custGeom>
            <a:avLst/>
            <a:gdLst/>
            <a:ahLst/>
            <a:rect l="l" t="t" r="r" b="b"/>
            <a:pathLst>
              <a:path w="807244" h="614362">
                <a:moveTo>
                  <a:pt x="807244" y="19050"/>
                </a:moveTo>
                <a:lnTo>
                  <a:pt x="807244" y="85725"/>
                </a:lnTo>
                <a:lnTo>
                  <a:pt x="795337" y="85725"/>
                </a:lnTo>
                <a:lnTo>
                  <a:pt x="769144" y="88106"/>
                </a:lnTo>
                <a:lnTo>
                  <a:pt x="752475" y="102394"/>
                </a:lnTo>
                <a:lnTo>
                  <a:pt x="745331" y="114300"/>
                </a:lnTo>
                <a:lnTo>
                  <a:pt x="731044" y="128587"/>
                </a:lnTo>
                <a:lnTo>
                  <a:pt x="740569" y="157162"/>
                </a:lnTo>
                <a:lnTo>
                  <a:pt x="750094" y="159544"/>
                </a:lnTo>
                <a:lnTo>
                  <a:pt x="750094" y="185737"/>
                </a:lnTo>
                <a:lnTo>
                  <a:pt x="757237" y="223837"/>
                </a:lnTo>
                <a:lnTo>
                  <a:pt x="750094" y="235744"/>
                </a:lnTo>
                <a:lnTo>
                  <a:pt x="740569" y="235744"/>
                </a:lnTo>
                <a:lnTo>
                  <a:pt x="731044" y="245269"/>
                </a:lnTo>
                <a:lnTo>
                  <a:pt x="728662" y="254794"/>
                </a:lnTo>
                <a:lnTo>
                  <a:pt x="728662" y="264319"/>
                </a:lnTo>
                <a:lnTo>
                  <a:pt x="716756" y="276225"/>
                </a:lnTo>
                <a:lnTo>
                  <a:pt x="685800" y="266700"/>
                </a:lnTo>
                <a:lnTo>
                  <a:pt x="676275" y="273844"/>
                </a:lnTo>
                <a:lnTo>
                  <a:pt x="671512" y="283369"/>
                </a:lnTo>
                <a:lnTo>
                  <a:pt x="669131" y="297656"/>
                </a:lnTo>
                <a:lnTo>
                  <a:pt x="678656" y="314325"/>
                </a:lnTo>
                <a:lnTo>
                  <a:pt x="690562" y="316706"/>
                </a:lnTo>
                <a:lnTo>
                  <a:pt x="709612" y="304800"/>
                </a:lnTo>
                <a:lnTo>
                  <a:pt x="721519" y="297656"/>
                </a:lnTo>
                <a:lnTo>
                  <a:pt x="747712" y="297656"/>
                </a:lnTo>
                <a:lnTo>
                  <a:pt x="757237" y="300037"/>
                </a:lnTo>
                <a:lnTo>
                  <a:pt x="762000" y="309562"/>
                </a:lnTo>
                <a:lnTo>
                  <a:pt x="797719" y="350044"/>
                </a:lnTo>
                <a:lnTo>
                  <a:pt x="766762" y="359569"/>
                </a:lnTo>
                <a:lnTo>
                  <a:pt x="747712" y="373856"/>
                </a:lnTo>
                <a:lnTo>
                  <a:pt x="740569" y="378619"/>
                </a:lnTo>
                <a:lnTo>
                  <a:pt x="716756" y="369094"/>
                </a:lnTo>
                <a:lnTo>
                  <a:pt x="690562" y="357187"/>
                </a:lnTo>
                <a:lnTo>
                  <a:pt x="676275" y="366712"/>
                </a:lnTo>
                <a:lnTo>
                  <a:pt x="657225" y="381000"/>
                </a:lnTo>
                <a:lnTo>
                  <a:pt x="654844" y="390525"/>
                </a:lnTo>
                <a:lnTo>
                  <a:pt x="623887" y="390525"/>
                </a:lnTo>
                <a:lnTo>
                  <a:pt x="609600" y="407194"/>
                </a:lnTo>
                <a:lnTo>
                  <a:pt x="609600" y="407194"/>
                </a:lnTo>
                <a:lnTo>
                  <a:pt x="597694" y="431006"/>
                </a:lnTo>
                <a:lnTo>
                  <a:pt x="588169" y="447675"/>
                </a:lnTo>
                <a:lnTo>
                  <a:pt x="569119" y="459581"/>
                </a:lnTo>
                <a:lnTo>
                  <a:pt x="550069" y="461962"/>
                </a:lnTo>
                <a:lnTo>
                  <a:pt x="559594" y="485775"/>
                </a:lnTo>
                <a:lnTo>
                  <a:pt x="573881" y="504825"/>
                </a:lnTo>
                <a:lnTo>
                  <a:pt x="581025" y="519112"/>
                </a:lnTo>
                <a:lnTo>
                  <a:pt x="581025" y="526256"/>
                </a:lnTo>
                <a:lnTo>
                  <a:pt x="471487" y="571500"/>
                </a:lnTo>
                <a:lnTo>
                  <a:pt x="452437" y="561975"/>
                </a:lnTo>
                <a:lnTo>
                  <a:pt x="438150" y="552450"/>
                </a:lnTo>
                <a:lnTo>
                  <a:pt x="423862" y="547687"/>
                </a:lnTo>
                <a:lnTo>
                  <a:pt x="407194" y="547687"/>
                </a:lnTo>
                <a:lnTo>
                  <a:pt x="404812" y="561975"/>
                </a:lnTo>
                <a:lnTo>
                  <a:pt x="400050" y="566737"/>
                </a:lnTo>
                <a:lnTo>
                  <a:pt x="390525" y="564356"/>
                </a:lnTo>
                <a:lnTo>
                  <a:pt x="383381" y="554831"/>
                </a:lnTo>
                <a:lnTo>
                  <a:pt x="373856" y="547687"/>
                </a:lnTo>
                <a:lnTo>
                  <a:pt x="373856" y="547687"/>
                </a:lnTo>
                <a:lnTo>
                  <a:pt x="352425" y="538162"/>
                </a:lnTo>
                <a:lnTo>
                  <a:pt x="342900" y="542925"/>
                </a:lnTo>
                <a:lnTo>
                  <a:pt x="335756" y="547687"/>
                </a:lnTo>
                <a:lnTo>
                  <a:pt x="321469" y="542925"/>
                </a:lnTo>
                <a:lnTo>
                  <a:pt x="304800" y="545306"/>
                </a:lnTo>
                <a:lnTo>
                  <a:pt x="242887" y="588169"/>
                </a:lnTo>
                <a:lnTo>
                  <a:pt x="209550" y="590550"/>
                </a:lnTo>
                <a:lnTo>
                  <a:pt x="180975" y="609600"/>
                </a:lnTo>
                <a:lnTo>
                  <a:pt x="169069" y="614362"/>
                </a:lnTo>
                <a:lnTo>
                  <a:pt x="147637" y="611981"/>
                </a:lnTo>
                <a:cubicBezTo>
                  <a:pt x="146843" y="591344"/>
                  <a:pt x="146050" y="570706"/>
                  <a:pt x="145256" y="550069"/>
                </a:cubicBezTo>
                <a:lnTo>
                  <a:pt x="109537" y="492919"/>
                </a:lnTo>
                <a:lnTo>
                  <a:pt x="80962" y="488156"/>
                </a:lnTo>
                <a:lnTo>
                  <a:pt x="50006" y="457200"/>
                </a:lnTo>
                <a:lnTo>
                  <a:pt x="61912" y="435769"/>
                </a:lnTo>
                <a:lnTo>
                  <a:pt x="59531" y="416719"/>
                </a:lnTo>
                <a:lnTo>
                  <a:pt x="47625" y="404812"/>
                </a:lnTo>
                <a:lnTo>
                  <a:pt x="47625" y="395287"/>
                </a:lnTo>
                <a:lnTo>
                  <a:pt x="40481" y="383381"/>
                </a:lnTo>
                <a:lnTo>
                  <a:pt x="38100" y="371475"/>
                </a:lnTo>
                <a:lnTo>
                  <a:pt x="45244" y="347662"/>
                </a:lnTo>
                <a:lnTo>
                  <a:pt x="54769" y="347662"/>
                </a:lnTo>
                <a:lnTo>
                  <a:pt x="59531" y="350044"/>
                </a:lnTo>
                <a:lnTo>
                  <a:pt x="76200" y="350044"/>
                </a:lnTo>
                <a:lnTo>
                  <a:pt x="102394" y="285750"/>
                </a:lnTo>
                <a:lnTo>
                  <a:pt x="28575" y="238125"/>
                </a:lnTo>
                <a:lnTo>
                  <a:pt x="0" y="161925"/>
                </a:lnTo>
                <a:lnTo>
                  <a:pt x="21431" y="135731"/>
                </a:lnTo>
                <a:lnTo>
                  <a:pt x="30956" y="114300"/>
                </a:lnTo>
                <a:lnTo>
                  <a:pt x="59531" y="123825"/>
                </a:lnTo>
                <a:lnTo>
                  <a:pt x="52387" y="150019"/>
                </a:lnTo>
                <a:lnTo>
                  <a:pt x="47625" y="171450"/>
                </a:lnTo>
                <a:lnTo>
                  <a:pt x="76200" y="173831"/>
                </a:lnTo>
                <a:lnTo>
                  <a:pt x="135731" y="169069"/>
                </a:lnTo>
                <a:lnTo>
                  <a:pt x="171450" y="169069"/>
                </a:lnTo>
                <a:lnTo>
                  <a:pt x="233362" y="176212"/>
                </a:lnTo>
                <a:lnTo>
                  <a:pt x="261937" y="176212"/>
                </a:lnTo>
                <a:lnTo>
                  <a:pt x="302419" y="142875"/>
                </a:lnTo>
                <a:lnTo>
                  <a:pt x="347662" y="142875"/>
                </a:lnTo>
                <a:lnTo>
                  <a:pt x="409575" y="150019"/>
                </a:lnTo>
                <a:lnTo>
                  <a:pt x="438150" y="135731"/>
                </a:lnTo>
                <a:lnTo>
                  <a:pt x="473869" y="71437"/>
                </a:lnTo>
                <a:lnTo>
                  <a:pt x="500062" y="52387"/>
                </a:lnTo>
                <a:lnTo>
                  <a:pt x="592931" y="2381"/>
                </a:lnTo>
                <a:lnTo>
                  <a:pt x="611981" y="0"/>
                </a:lnTo>
                <a:lnTo>
                  <a:pt x="626269" y="4762"/>
                </a:lnTo>
                <a:lnTo>
                  <a:pt x="635794" y="16669"/>
                </a:lnTo>
                <a:lnTo>
                  <a:pt x="657225" y="9525"/>
                </a:lnTo>
                <a:lnTo>
                  <a:pt x="669131" y="2381"/>
                </a:lnTo>
                <a:lnTo>
                  <a:pt x="683419" y="0"/>
                </a:lnTo>
                <a:lnTo>
                  <a:pt x="690562" y="7144"/>
                </a:lnTo>
                <a:lnTo>
                  <a:pt x="704850" y="7144"/>
                </a:lnTo>
                <a:lnTo>
                  <a:pt x="711994" y="2381"/>
                </a:lnTo>
                <a:lnTo>
                  <a:pt x="719137" y="7144"/>
                </a:lnTo>
                <a:lnTo>
                  <a:pt x="726281" y="19050"/>
                </a:lnTo>
                <a:lnTo>
                  <a:pt x="740569" y="33337"/>
                </a:lnTo>
                <a:lnTo>
                  <a:pt x="807244" y="19050"/>
                </a:lnTo>
                <a:close/>
              </a:path>
            </a:pathLst>
          </a:custGeom>
          <a:solidFill>
            <a:schemeClr val="accent2">
              <a:lumMod val="60000"/>
              <a:lumOff val="40000"/>
              <a:alpha val="60000"/>
            </a:schemeClr>
          </a:solidFill>
          <a:ln w="9525">
            <a:solidFill>
              <a:srgbClr val="000000"/>
            </a:solidFill>
          </a:ln>
        </p:spPr>
        <p:style>
          <a:lnRef idx="2">
            <a:schemeClr val="accent1">
              <a:shade val="50000"/>
            </a:schemeClr>
          </a:lnRef>
          <a:fillRef idx="1">
            <a:schemeClr val="accent1"/>
          </a:fillRef>
          <a:effectRef idx="0">
            <a:schemeClr val="accent1"/>
          </a:effectRef>
          <a:fontRef idx="minor"/>
        </p:style>
      </p:sp>
      <p:sp>
        <p:nvSpPr>
          <p:cNvPr id="466" name="Freeform 7"/>
          <p:cNvSpPr/>
          <p:nvPr/>
        </p:nvSpPr>
        <p:spPr>
          <a:xfrm>
            <a:off x="7446240" y="3550320"/>
            <a:ext cx="75960" cy="333000"/>
          </a:xfrm>
          <a:custGeom>
            <a:avLst/>
            <a:gdLst/>
            <a:ahLst/>
            <a:rect l="l" t="t" r="r" b="b"/>
            <a:pathLst>
              <a:path w="76200" h="333375">
                <a:moveTo>
                  <a:pt x="76200" y="0"/>
                </a:moveTo>
                <a:lnTo>
                  <a:pt x="57150" y="80962"/>
                </a:lnTo>
                <a:lnTo>
                  <a:pt x="0" y="190500"/>
                </a:lnTo>
                <a:lnTo>
                  <a:pt x="0" y="219075"/>
                </a:lnTo>
                <a:lnTo>
                  <a:pt x="7144" y="242887"/>
                </a:lnTo>
                <a:lnTo>
                  <a:pt x="19050" y="257175"/>
                </a:lnTo>
                <a:lnTo>
                  <a:pt x="28575" y="278606"/>
                </a:lnTo>
                <a:lnTo>
                  <a:pt x="33337" y="333375"/>
                </a:lnTo>
              </a:path>
            </a:pathLst>
          </a:custGeom>
          <a:noFill/>
          <a:ln>
            <a:solidFill>
              <a:srgbClr val="8000ff"/>
            </a:solidFill>
          </a:ln>
        </p:spPr>
        <p:style>
          <a:lnRef idx="2">
            <a:schemeClr val="accent1">
              <a:shade val="50000"/>
            </a:schemeClr>
          </a:lnRef>
          <a:fillRef idx="1">
            <a:schemeClr val="accent1"/>
          </a:fillRef>
          <a:effectRef idx="0">
            <a:schemeClr val="accent1"/>
          </a:effectRef>
          <a:fontRef idx="minor"/>
        </p:style>
      </p:sp>
      <p:sp>
        <p:nvSpPr>
          <p:cNvPr id="467" name="Freeform 8"/>
          <p:cNvSpPr/>
          <p:nvPr/>
        </p:nvSpPr>
        <p:spPr>
          <a:xfrm>
            <a:off x="7474680" y="3929040"/>
            <a:ext cx="25920" cy="120960"/>
          </a:xfrm>
          <a:custGeom>
            <a:avLst/>
            <a:gdLst/>
            <a:ahLst/>
            <a:rect l="l" t="t" r="r" b="b"/>
            <a:pathLst>
              <a:path w="26194" h="121443">
                <a:moveTo>
                  <a:pt x="0" y="0"/>
                </a:moveTo>
                <a:lnTo>
                  <a:pt x="4762" y="59531"/>
                </a:lnTo>
                <a:lnTo>
                  <a:pt x="11906" y="88106"/>
                </a:lnTo>
                <a:lnTo>
                  <a:pt x="16669" y="111918"/>
                </a:lnTo>
                <a:lnTo>
                  <a:pt x="26194" y="121443"/>
                </a:lnTo>
              </a:path>
            </a:pathLst>
          </a:custGeom>
          <a:noFill/>
          <a:ln>
            <a:solidFill>
              <a:srgbClr val="8000ff"/>
            </a:solidFill>
          </a:ln>
        </p:spPr>
        <p:style>
          <a:lnRef idx="2">
            <a:schemeClr val="accent1">
              <a:shade val="50000"/>
            </a:schemeClr>
          </a:lnRef>
          <a:fillRef idx="1">
            <a:schemeClr val="accent1"/>
          </a:fillRef>
          <a:effectRef idx="0">
            <a:schemeClr val="accent1"/>
          </a:effectRef>
          <a:fontRef idx="minor"/>
        </p:style>
      </p:sp>
      <p:sp>
        <p:nvSpPr>
          <p:cNvPr id="468" name="Freeform 9"/>
          <p:cNvSpPr/>
          <p:nvPr/>
        </p:nvSpPr>
        <p:spPr>
          <a:xfrm>
            <a:off x="7493760" y="3912480"/>
            <a:ext cx="70920" cy="61560"/>
          </a:xfrm>
          <a:custGeom>
            <a:avLst/>
            <a:gdLst/>
            <a:ahLst/>
            <a:rect l="l" t="t" r="r" b="b"/>
            <a:pathLst>
              <a:path w="71437" h="61912">
                <a:moveTo>
                  <a:pt x="0" y="0"/>
                </a:moveTo>
                <a:lnTo>
                  <a:pt x="71437" y="61912"/>
                </a:lnTo>
              </a:path>
            </a:pathLst>
          </a:custGeom>
          <a:noFill/>
          <a:ln>
            <a:solidFill>
              <a:srgbClr val="8000ff"/>
            </a:solidFill>
          </a:ln>
        </p:spPr>
        <p:style>
          <a:lnRef idx="2">
            <a:schemeClr val="accent1">
              <a:shade val="50000"/>
            </a:schemeClr>
          </a:lnRef>
          <a:fillRef idx="1">
            <a:schemeClr val="accent1"/>
          </a:fillRef>
          <a:effectRef idx="0">
            <a:schemeClr val="accent1"/>
          </a:effectRef>
          <a:fontRef idx="minor"/>
        </p:style>
      </p:sp>
      <p:sp>
        <p:nvSpPr>
          <p:cNvPr id="469" name="Freeform 11"/>
          <p:cNvSpPr/>
          <p:nvPr/>
        </p:nvSpPr>
        <p:spPr>
          <a:xfrm>
            <a:off x="7095960" y="3859920"/>
            <a:ext cx="70920" cy="101880"/>
          </a:xfrm>
          <a:custGeom>
            <a:avLst/>
            <a:gdLst/>
            <a:ahLst/>
            <a:rect l="l" t="t" r="r" b="b"/>
            <a:pathLst>
              <a:path w="71438" h="102394">
                <a:moveTo>
                  <a:pt x="0" y="102394"/>
                </a:moveTo>
                <a:lnTo>
                  <a:pt x="35719" y="47625"/>
                </a:lnTo>
                <a:lnTo>
                  <a:pt x="42863" y="30957"/>
                </a:lnTo>
                <a:lnTo>
                  <a:pt x="52388" y="14288"/>
                </a:lnTo>
                <a:lnTo>
                  <a:pt x="71438" y="0"/>
                </a:lnTo>
              </a:path>
            </a:pathLst>
          </a:custGeom>
          <a:noFill/>
          <a:ln>
            <a:solidFill>
              <a:srgbClr val="ff8001"/>
            </a:solidFill>
          </a:ln>
        </p:spPr>
        <p:style>
          <a:lnRef idx="2">
            <a:schemeClr val="accent1">
              <a:shade val="50000"/>
            </a:schemeClr>
          </a:lnRef>
          <a:fillRef idx="1">
            <a:schemeClr val="accent1"/>
          </a:fillRef>
          <a:effectRef idx="0">
            <a:schemeClr val="accent1"/>
          </a:effectRef>
          <a:fontRef idx="minor"/>
        </p:style>
      </p:sp>
      <p:sp>
        <p:nvSpPr>
          <p:cNvPr id="470" name="Freeform 12"/>
          <p:cNvSpPr/>
          <p:nvPr/>
        </p:nvSpPr>
        <p:spPr>
          <a:xfrm>
            <a:off x="7210440" y="3848040"/>
            <a:ext cx="259200" cy="35280"/>
          </a:xfrm>
          <a:custGeom>
            <a:avLst/>
            <a:gdLst/>
            <a:ahLst/>
            <a:rect l="l" t="t" r="r" b="b"/>
            <a:pathLst>
              <a:path w="259556" h="35719">
                <a:moveTo>
                  <a:pt x="0" y="0"/>
                </a:moveTo>
                <a:lnTo>
                  <a:pt x="64294" y="21431"/>
                </a:lnTo>
                <a:lnTo>
                  <a:pt x="80963" y="26194"/>
                </a:lnTo>
                <a:lnTo>
                  <a:pt x="104775" y="28575"/>
                </a:lnTo>
                <a:lnTo>
                  <a:pt x="140494" y="30956"/>
                </a:lnTo>
                <a:lnTo>
                  <a:pt x="173831" y="30956"/>
                </a:lnTo>
                <a:lnTo>
                  <a:pt x="223838" y="35719"/>
                </a:lnTo>
                <a:lnTo>
                  <a:pt x="259556" y="35719"/>
                </a:lnTo>
              </a:path>
            </a:pathLst>
          </a:custGeom>
          <a:noFill/>
          <a:ln>
            <a:solidFill>
              <a:srgbClr val="ff8001"/>
            </a:solidFill>
          </a:ln>
        </p:spPr>
        <p:style>
          <a:lnRef idx="2">
            <a:schemeClr val="accent1">
              <a:shade val="50000"/>
            </a:schemeClr>
          </a:lnRef>
          <a:fillRef idx="1">
            <a:schemeClr val="accent1"/>
          </a:fillRef>
          <a:effectRef idx="0">
            <a:schemeClr val="accent1"/>
          </a:effectRef>
          <a:fontRef idx="minor"/>
        </p:style>
      </p:sp>
      <p:sp>
        <p:nvSpPr>
          <p:cNvPr id="471" name="Freeform 15"/>
          <p:cNvSpPr/>
          <p:nvPr/>
        </p:nvSpPr>
        <p:spPr>
          <a:xfrm>
            <a:off x="7491240" y="3788640"/>
            <a:ext cx="187920" cy="87840"/>
          </a:xfrm>
          <a:custGeom>
            <a:avLst/>
            <a:gdLst/>
            <a:ahLst/>
            <a:rect l="l" t="t" r="r" b="b"/>
            <a:pathLst>
              <a:path w="188118" h="88106">
                <a:moveTo>
                  <a:pt x="0" y="88106"/>
                </a:moveTo>
                <a:lnTo>
                  <a:pt x="57150" y="66675"/>
                </a:lnTo>
                <a:lnTo>
                  <a:pt x="71437" y="57150"/>
                </a:lnTo>
                <a:lnTo>
                  <a:pt x="85725" y="42862"/>
                </a:lnTo>
                <a:lnTo>
                  <a:pt x="102393" y="30956"/>
                </a:lnTo>
                <a:lnTo>
                  <a:pt x="121443" y="19050"/>
                </a:lnTo>
                <a:lnTo>
                  <a:pt x="150018" y="4762"/>
                </a:lnTo>
                <a:lnTo>
                  <a:pt x="150018" y="4762"/>
                </a:lnTo>
                <a:lnTo>
                  <a:pt x="188118" y="0"/>
                </a:lnTo>
              </a:path>
            </a:pathLst>
          </a:custGeom>
          <a:noFill/>
          <a:ln>
            <a:solidFill>
              <a:srgbClr val="ff8001"/>
            </a:solidFill>
          </a:ln>
        </p:spPr>
        <p:style>
          <a:lnRef idx="2">
            <a:schemeClr val="accent1">
              <a:shade val="50000"/>
            </a:schemeClr>
          </a:lnRef>
          <a:fillRef idx="1">
            <a:schemeClr val="accent1"/>
          </a:fillRef>
          <a:effectRef idx="0">
            <a:schemeClr val="accent1"/>
          </a:effectRef>
          <a:fontRef idx="minor"/>
        </p:style>
      </p:sp>
      <p:sp>
        <p:nvSpPr>
          <p:cNvPr id="472" name="Freeform 16"/>
          <p:cNvSpPr/>
          <p:nvPr/>
        </p:nvSpPr>
        <p:spPr>
          <a:xfrm>
            <a:off x="7724880" y="3638520"/>
            <a:ext cx="21240" cy="118800"/>
          </a:xfrm>
          <a:custGeom>
            <a:avLst/>
            <a:gdLst/>
            <a:ahLst/>
            <a:rect l="l" t="t" r="r" b="b"/>
            <a:pathLst>
              <a:path w="21431" h="119063">
                <a:moveTo>
                  <a:pt x="19050" y="0"/>
                </a:moveTo>
                <a:lnTo>
                  <a:pt x="19050" y="52388"/>
                </a:lnTo>
                <a:lnTo>
                  <a:pt x="19050" y="71438"/>
                </a:lnTo>
                <a:lnTo>
                  <a:pt x="21431" y="80963"/>
                </a:lnTo>
                <a:lnTo>
                  <a:pt x="14288" y="95250"/>
                </a:lnTo>
                <a:lnTo>
                  <a:pt x="9525" y="104775"/>
                </a:lnTo>
                <a:lnTo>
                  <a:pt x="0" y="119063"/>
                </a:lnTo>
              </a:path>
            </a:pathLst>
          </a:custGeom>
          <a:noFill/>
          <a:ln>
            <a:solidFill>
              <a:srgbClr val="ff8001"/>
            </a:solidFill>
          </a:ln>
        </p:spPr>
        <p:style>
          <a:lnRef idx="2">
            <a:schemeClr val="accent1">
              <a:shade val="50000"/>
            </a:schemeClr>
          </a:lnRef>
          <a:fillRef idx="1">
            <a:schemeClr val="accent1"/>
          </a:fillRef>
          <a:effectRef idx="0">
            <a:schemeClr val="accent1"/>
          </a:effectRef>
          <a:fontRef idx="minor"/>
        </p:style>
      </p:sp>
      <p:sp>
        <p:nvSpPr>
          <p:cNvPr id="473" name="Freeform 20"/>
          <p:cNvSpPr/>
          <p:nvPr/>
        </p:nvSpPr>
        <p:spPr>
          <a:xfrm>
            <a:off x="7115040" y="3814920"/>
            <a:ext cx="49680" cy="30600"/>
          </a:xfrm>
          <a:custGeom>
            <a:avLst/>
            <a:gdLst/>
            <a:ahLst/>
            <a:rect l="l" t="t" r="r" b="b"/>
            <a:pathLst>
              <a:path w="50006" h="30956">
                <a:moveTo>
                  <a:pt x="0" y="0"/>
                </a:moveTo>
                <a:lnTo>
                  <a:pt x="50006" y="30956"/>
                </a:lnTo>
              </a:path>
            </a:pathLst>
          </a:custGeom>
          <a:noFill/>
          <a:ln>
            <a:solidFill>
              <a:srgbClr val="fff118"/>
            </a:solidFill>
          </a:ln>
        </p:spPr>
        <p:style>
          <a:lnRef idx="2">
            <a:schemeClr val="accent1">
              <a:shade val="50000"/>
            </a:schemeClr>
          </a:lnRef>
          <a:fillRef idx="1">
            <a:schemeClr val="accent1"/>
          </a:fillRef>
          <a:effectRef idx="0">
            <a:schemeClr val="accent1"/>
          </a:effectRef>
          <a:fontRef idx="minor"/>
        </p:style>
      </p:sp>
      <p:sp>
        <p:nvSpPr>
          <p:cNvPr id="474" name="Freeform 25"/>
          <p:cNvSpPr/>
          <p:nvPr/>
        </p:nvSpPr>
        <p:spPr>
          <a:xfrm>
            <a:off x="7058160" y="3660120"/>
            <a:ext cx="135360" cy="166320"/>
          </a:xfrm>
          <a:custGeom>
            <a:avLst/>
            <a:gdLst/>
            <a:ahLst/>
            <a:rect l="l" t="t" r="r" b="b"/>
            <a:pathLst>
              <a:path w="135731" h="166688">
                <a:moveTo>
                  <a:pt x="0" y="0"/>
                </a:moveTo>
                <a:lnTo>
                  <a:pt x="9525" y="52388"/>
                </a:lnTo>
                <a:lnTo>
                  <a:pt x="28575" y="69057"/>
                </a:lnTo>
                <a:lnTo>
                  <a:pt x="90488" y="119063"/>
                </a:lnTo>
                <a:lnTo>
                  <a:pt x="102394" y="133350"/>
                </a:lnTo>
                <a:lnTo>
                  <a:pt x="116681" y="145257"/>
                </a:lnTo>
                <a:lnTo>
                  <a:pt x="126206" y="152400"/>
                </a:lnTo>
                <a:lnTo>
                  <a:pt x="135731" y="166688"/>
                </a:lnTo>
              </a:path>
            </a:pathLst>
          </a:custGeom>
          <a:noFill/>
          <a:ln>
            <a:solidFill>
              <a:srgbClr val="007577"/>
            </a:solidFill>
          </a:ln>
        </p:spPr>
        <p:style>
          <a:lnRef idx="2">
            <a:schemeClr val="accent1">
              <a:shade val="50000"/>
            </a:schemeClr>
          </a:lnRef>
          <a:fillRef idx="1">
            <a:schemeClr val="accent1"/>
          </a:fillRef>
          <a:effectRef idx="0">
            <a:schemeClr val="accent1"/>
          </a:effectRef>
          <a:fontRef idx="minor"/>
        </p:style>
      </p:sp>
      <p:sp>
        <p:nvSpPr>
          <p:cNvPr id="475" name="Freeform 26"/>
          <p:cNvSpPr/>
          <p:nvPr/>
        </p:nvSpPr>
        <p:spPr>
          <a:xfrm>
            <a:off x="7165080" y="3871800"/>
            <a:ext cx="42480" cy="211680"/>
          </a:xfrm>
          <a:custGeom>
            <a:avLst/>
            <a:gdLst/>
            <a:ahLst/>
            <a:rect l="l" t="t" r="r" b="b"/>
            <a:pathLst>
              <a:path w="42863" h="211931">
                <a:moveTo>
                  <a:pt x="19050" y="0"/>
                </a:moveTo>
                <a:lnTo>
                  <a:pt x="0" y="69056"/>
                </a:lnTo>
                <a:lnTo>
                  <a:pt x="0" y="100012"/>
                </a:lnTo>
                <a:lnTo>
                  <a:pt x="14288" y="138112"/>
                </a:lnTo>
                <a:lnTo>
                  <a:pt x="28575" y="164306"/>
                </a:lnTo>
                <a:lnTo>
                  <a:pt x="38100" y="183356"/>
                </a:lnTo>
                <a:lnTo>
                  <a:pt x="42863" y="211931"/>
                </a:lnTo>
              </a:path>
            </a:pathLst>
          </a:custGeom>
          <a:noFill/>
          <a:ln>
            <a:solidFill>
              <a:srgbClr val="007577"/>
            </a:solidFill>
          </a:ln>
        </p:spPr>
        <p:style>
          <a:lnRef idx="2">
            <a:schemeClr val="accent1">
              <a:shade val="50000"/>
            </a:schemeClr>
          </a:lnRef>
          <a:fillRef idx="1">
            <a:schemeClr val="accent1"/>
          </a:fillRef>
          <a:effectRef idx="0">
            <a:schemeClr val="accent1"/>
          </a:effectRef>
          <a:fontRef idx="minor"/>
        </p:style>
      </p:sp>
      <p:sp>
        <p:nvSpPr>
          <p:cNvPr id="476" name="Freeform 27"/>
          <p:cNvSpPr/>
          <p:nvPr/>
        </p:nvSpPr>
        <p:spPr>
          <a:xfrm>
            <a:off x="7503480" y="3900600"/>
            <a:ext cx="106920" cy="16200"/>
          </a:xfrm>
          <a:custGeom>
            <a:avLst/>
            <a:gdLst/>
            <a:ahLst/>
            <a:rect l="l" t="t" r="r" b="b"/>
            <a:pathLst>
              <a:path w="107156" h="16668">
                <a:moveTo>
                  <a:pt x="0" y="0"/>
                </a:moveTo>
                <a:lnTo>
                  <a:pt x="66675" y="11906"/>
                </a:lnTo>
                <a:lnTo>
                  <a:pt x="83344" y="11906"/>
                </a:lnTo>
                <a:lnTo>
                  <a:pt x="107156" y="16668"/>
                </a:lnTo>
              </a:path>
            </a:pathLst>
          </a:custGeom>
          <a:noFill/>
          <a:ln>
            <a:solidFill>
              <a:srgbClr val="007577"/>
            </a:solidFill>
          </a:ln>
        </p:spPr>
        <p:style>
          <a:lnRef idx="2">
            <a:schemeClr val="accent1">
              <a:shade val="50000"/>
            </a:schemeClr>
          </a:lnRef>
          <a:fillRef idx="1">
            <a:schemeClr val="accent1"/>
          </a:fillRef>
          <a:effectRef idx="0">
            <a:schemeClr val="accent1"/>
          </a:effectRef>
          <a:fontRef idx="minor"/>
        </p:style>
      </p:sp>
      <p:sp>
        <p:nvSpPr>
          <p:cNvPr id="477" name="Freeform 28"/>
          <p:cNvSpPr/>
          <p:nvPr/>
        </p:nvSpPr>
        <p:spPr>
          <a:xfrm>
            <a:off x="7212960" y="3859920"/>
            <a:ext cx="244800" cy="42480"/>
          </a:xfrm>
          <a:custGeom>
            <a:avLst/>
            <a:gdLst/>
            <a:ahLst/>
            <a:rect l="l" t="t" r="r" b="b"/>
            <a:pathLst>
              <a:path w="245269" h="42863">
                <a:moveTo>
                  <a:pt x="0" y="0"/>
                </a:moveTo>
                <a:lnTo>
                  <a:pt x="59532" y="28575"/>
                </a:lnTo>
                <a:lnTo>
                  <a:pt x="85725" y="35719"/>
                </a:lnTo>
                <a:lnTo>
                  <a:pt x="109538" y="35719"/>
                </a:lnTo>
                <a:lnTo>
                  <a:pt x="140494" y="40482"/>
                </a:lnTo>
                <a:lnTo>
                  <a:pt x="176213" y="42863"/>
                </a:lnTo>
                <a:lnTo>
                  <a:pt x="207169" y="42863"/>
                </a:lnTo>
                <a:lnTo>
                  <a:pt x="245269" y="42863"/>
                </a:lnTo>
              </a:path>
            </a:pathLst>
          </a:custGeom>
          <a:noFill/>
          <a:ln>
            <a:solidFill>
              <a:srgbClr val="007577"/>
            </a:solidFill>
          </a:ln>
        </p:spPr>
        <p:style>
          <a:lnRef idx="2">
            <a:schemeClr val="accent1">
              <a:shade val="50000"/>
            </a:schemeClr>
          </a:lnRef>
          <a:fillRef idx="1">
            <a:schemeClr val="accent1"/>
          </a:fillRef>
          <a:effectRef idx="0">
            <a:schemeClr val="accent1"/>
          </a:effectRef>
          <a:fontRef idx="minor"/>
        </p:style>
      </p:sp>
      <p:sp>
        <p:nvSpPr>
          <p:cNvPr id="478" name="TextBox 29"/>
          <p:cNvSpPr/>
          <p:nvPr/>
        </p:nvSpPr>
        <p:spPr>
          <a:xfrm>
            <a:off x="7017480" y="3669480"/>
            <a:ext cx="433080" cy="2120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800" spc="-1" strike="noStrike">
                <a:solidFill>
                  <a:srgbClr val="ffff00"/>
                </a:solidFill>
                <a:latin typeface="Calibri Light"/>
                <a:ea typeface="Arial"/>
              </a:rPr>
              <a:t>10</a:t>
            </a:r>
            <a:endParaRPr b="0" lang="en-US" sz="800" spc="-1" strike="noStrike">
              <a:latin typeface="Arial"/>
            </a:endParaRPr>
          </a:p>
        </p:txBody>
      </p:sp>
      <p:sp>
        <p:nvSpPr>
          <p:cNvPr id="479" name="TextBox 32"/>
          <p:cNvSpPr/>
          <p:nvPr/>
        </p:nvSpPr>
        <p:spPr>
          <a:xfrm>
            <a:off x="7484400" y="3475440"/>
            <a:ext cx="433080" cy="2120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800" spc="-1" strike="noStrike">
                <a:solidFill>
                  <a:srgbClr val="ff8001"/>
                </a:solidFill>
                <a:latin typeface="Calibri Light"/>
                <a:ea typeface="Arial"/>
              </a:rPr>
              <a:t>8</a:t>
            </a:r>
            <a:endParaRPr b="0" lang="en-US" sz="800" spc="-1" strike="noStrike">
              <a:latin typeface="Arial"/>
            </a:endParaRPr>
          </a:p>
        </p:txBody>
      </p:sp>
      <p:sp>
        <p:nvSpPr>
          <p:cNvPr id="480" name="TextBox 30"/>
          <p:cNvSpPr/>
          <p:nvPr/>
        </p:nvSpPr>
        <p:spPr>
          <a:xfrm>
            <a:off x="7095960" y="3840120"/>
            <a:ext cx="618840" cy="1512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400" spc="-1" strike="noStrike">
                <a:solidFill>
                  <a:srgbClr val="000000"/>
                </a:solidFill>
                <a:latin typeface="Arial"/>
                <a:ea typeface="Arial"/>
              </a:rPr>
              <a:t>Sofia</a:t>
            </a:r>
            <a:endParaRPr b="0" lang="en-US" sz="400" spc="-1" strike="noStrike">
              <a:latin typeface="Arial"/>
            </a:endParaRPr>
          </a:p>
        </p:txBody>
      </p:sp>
      <p:sp>
        <p:nvSpPr>
          <p:cNvPr id="481" name="Oval 31"/>
          <p:cNvSpPr/>
          <p:nvPr/>
        </p:nvSpPr>
        <p:spPr>
          <a:xfrm>
            <a:off x="7162200" y="3826800"/>
            <a:ext cx="45360" cy="45360"/>
          </a:xfrm>
          <a:prstGeom prst="ellipse">
            <a:avLst/>
          </a:prstGeom>
          <a:solidFill>
            <a:srgbClr val="818181"/>
          </a:solidFill>
          <a:ln w="6350">
            <a:solidFill>
              <a:srgbClr val="000000"/>
            </a:solidFill>
          </a:ln>
        </p:spPr>
        <p:style>
          <a:lnRef idx="2">
            <a:schemeClr val="accent1">
              <a:shade val="50000"/>
            </a:schemeClr>
          </a:lnRef>
          <a:fillRef idx="1">
            <a:schemeClr val="accent1"/>
          </a:fillRef>
          <a:effectRef idx="0">
            <a:schemeClr val="accent1"/>
          </a:effectRef>
          <a:fontRef idx="minor"/>
        </p:style>
      </p:sp>
      <p:sp>
        <p:nvSpPr>
          <p:cNvPr id="482" name="Oval 37"/>
          <p:cNvSpPr/>
          <p:nvPr/>
        </p:nvSpPr>
        <p:spPr>
          <a:xfrm>
            <a:off x="7462440" y="3877920"/>
            <a:ext cx="45360" cy="45360"/>
          </a:xfrm>
          <a:prstGeom prst="ellipse">
            <a:avLst/>
          </a:prstGeom>
          <a:solidFill>
            <a:srgbClr val="818181"/>
          </a:solidFill>
          <a:ln w="6350">
            <a:solidFill>
              <a:srgbClr val="000000"/>
            </a:solidFill>
          </a:ln>
        </p:spPr>
        <p:style>
          <a:lnRef idx="2">
            <a:schemeClr val="accent1">
              <a:shade val="50000"/>
            </a:schemeClr>
          </a:lnRef>
          <a:fillRef idx="1">
            <a:schemeClr val="accent1"/>
          </a:fillRef>
          <a:effectRef idx="0">
            <a:schemeClr val="accent1"/>
          </a:effectRef>
          <a:fontRef idx="minor"/>
        </p:style>
      </p:sp>
      <p:sp>
        <p:nvSpPr>
          <p:cNvPr id="483" name="Chevron 40"/>
          <p:cNvSpPr/>
          <p:nvPr/>
        </p:nvSpPr>
        <p:spPr>
          <a:xfrm>
            <a:off x="195840" y="133488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84" name="Chevron 41"/>
          <p:cNvSpPr/>
          <p:nvPr/>
        </p:nvSpPr>
        <p:spPr>
          <a:xfrm>
            <a:off x="195840" y="197964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85" name="Chevron 42"/>
          <p:cNvSpPr/>
          <p:nvPr/>
        </p:nvSpPr>
        <p:spPr>
          <a:xfrm>
            <a:off x="199080" y="227268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86" name="Chevron 33"/>
          <p:cNvSpPr/>
          <p:nvPr/>
        </p:nvSpPr>
        <p:spPr>
          <a:xfrm>
            <a:off x="195840" y="324360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87" name="Chevron 34"/>
          <p:cNvSpPr/>
          <p:nvPr/>
        </p:nvSpPr>
        <p:spPr>
          <a:xfrm>
            <a:off x="187920" y="390420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488" name="Chevron 35"/>
          <p:cNvSpPr/>
          <p:nvPr/>
        </p:nvSpPr>
        <p:spPr>
          <a:xfrm>
            <a:off x="195840" y="4548600"/>
            <a:ext cx="186120" cy="11916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grpSp>
        <p:nvGrpSpPr>
          <p:cNvPr id="489" name="Group 2"/>
          <p:cNvGrpSpPr/>
          <p:nvPr/>
        </p:nvGrpSpPr>
        <p:grpSpPr>
          <a:xfrm>
            <a:off x="4994280" y="0"/>
            <a:ext cx="4147560" cy="5143320"/>
            <a:chOff x="4994280" y="0"/>
            <a:chExt cx="4147560" cy="5143320"/>
          </a:xfrm>
        </p:grpSpPr>
        <p:pic>
          <p:nvPicPr>
            <p:cNvPr id="490" name="Picture 1" descr=""/>
            <p:cNvPicPr/>
            <p:nvPr/>
          </p:nvPicPr>
          <p:blipFill>
            <a:blip r:embed="rId1"/>
            <a:stretch/>
          </p:blipFill>
          <p:spPr>
            <a:xfrm>
              <a:off x="4994280" y="0"/>
              <a:ext cx="4147560" cy="5143320"/>
            </a:xfrm>
            <a:prstGeom prst="rect">
              <a:avLst/>
            </a:prstGeom>
            <a:ln w="0">
              <a:noFill/>
            </a:ln>
          </p:spPr>
        </p:pic>
        <p:sp>
          <p:nvSpPr>
            <p:cNvPr id="491" name="Freeform 44"/>
            <p:cNvSpPr/>
            <p:nvPr/>
          </p:nvSpPr>
          <p:spPr>
            <a:xfrm>
              <a:off x="6772680" y="3804480"/>
              <a:ext cx="181800" cy="189360"/>
            </a:xfrm>
            <a:custGeom>
              <a:avLst/>
              <a:gdLst/>
              <a:ahLst/>
              <a:rect l="l" t="t" r="r" b="b"/>
              <a:pathLst>
                <a:path w="3090672" h="3218688">
                  <a:moveTo>
                    <a:pt x="0" y="1267968"/>
                  </a:moveTo>
                  <a:lnTo>
                    <a:pt x="67056" y="1267968"/>
                  </a:lnTo>
                  <a:lnTo>
                    <a:pt x="134112" y="1274064"/>
                  </a:lnTo>
                  <a:lnTo>
                    <a:pt x="182880" y="1237488"/>
                  </a:lnTo>
                  <a:lnTo>
                    <a:pt x="182880" y="1146048"/>
                  </a:lnTo>
                  <a:lnTo>
                    <a:pt x="152400" y="1109472"/>
                  </a:lnTo>
                  <a:lnTo>
                    <a:pt x="109728" y="1030224"/>
                  </a:lnTo>
                  <a:lnTo>
                    <a:pt x="195072" y="944880"/>
                  </a:lnTo>
                  <a:lnTo>
                    <a:pt x="256032" y="920496"/>
                  </a:lnTo>
                  <a:lnTo>
                    <a:pt x="298704" y="883920"/>
                  </a:lnTo>
                  <a:lnTo>
                    <a:pt x="341376" y="792480"/>
                  </a:lnTo>
                  <a:lnTo>
                    <a:pt x="353568" y="786384"/>
                  </a:lnTo>
                  <a:lnTo>
                    <a:pt x="408432" y="829056"/>
                  </a:lnTo>
                  <a:lnTo>
                    <a:pt x="530352" y="774192"/>
                  </a:lnTo>
                  <a:lnTo>
                    <a:pt x="524256" y="755904"/>
                  </a:lnTo>
                  <a:lnTo>
                    <a:pt x="536448" y="707136"/>
                  </a:lnTo>
                  <a:lnTo>
                    <a:pt x="536448" y="664464"/>
                  </a:lnTo>
                  <a:lnTo>
                    <a:pt x="554736" y="579120"/>
                  </a:lnTo>
                  <a:lnTo>
                    <a:pt x="646176" y="463296"/>
                  </a:lnTo>
                  <a:lnTo>
                    <a:pt x="627888" y="384048"/>
                  </a:lnTo>
                  <a:lnTo>
                    <a:pt x="530352" y="243840"/>
                  </a:lnTo>
                  <a:lnTo>
                    <a:pt x="530352" y="195072"/>
                  </a:lnTo>
                  <a:lnTo>
                    <a:pt x="816864" y="0"/>
                  </a:lnTo>
                  <a:lnTo>
                    <a:pt x="932688" y="18288"/>
                  </a:lnTo>
                  <a:lnTo>
                    <a:pt x="1011936" y="121920"/>
                  </a:lnTo>
                  <a:lnTo>
                    <a:pt x="969264" y="146304"/>
                  </a:lnTo>
                  <a:lnTo>
                    <a:pt x="963168" y="280416"/>
                  </a:lnTo>
                  <a:lnTo>
                    <a:pt x="1036320" y="304800"/>
                  </a:lnTo>
                  <a:lnTo>
                    <a:pt x="1097280" y="335280"/>
                  </a:lnTo>
                  <a:lnTo>
                    <a:pt x="1152144" y="377952"/>
                  </a:lnTo>
                  <a:lnTo>
                    <a:pt x="1243584" y="499872"/>
                  </a:lnTo>
                  <a:lnTo>
                    <a:pt x="1316736" y="518160"/>
                  </a:lnTo>
                  <a:lnTo>
                    <a:pt x="1316736" y="493776"/>
                  </a:lnTo>
                  <a:lnTo>
                    <a:pt x="1341120" y="457200"/>
                  </a:lnTo>
                  <a:lnTo>
                    <a:pt x="1395984" y="445008"/>
                  </a:lnTo>
                  <a:lnTo>
                    <a:pt x="1450848" y="445008"/>
                  </a:lnTo>
                  <a:lnTo>
                    <a:pt x="1493520" y="493776"/>
                  </a:lnTo>
                  <a:lnTo>
                    <a:pt x="1511808" y="524256"/>
                  </a:lnTo>
                  <a:lnTo>
                    <a:pt x="1664208" y="548640"/>
                  </a:lnTo>
                  <a:lnTo>
                    <a:pt x="1737360" y="633984"/>
                  </a:lnTo>
                  <a:lnTo>
                    <a:pt x="1773936" y="713232"/>
                  </a:lnTo>
                  <a:lnTo>
                    <a:pt x="1767840" y="822960"/>
                  </a:lnTo>
                  <a:lnTo>
                    <a:pt x="1883664" y="859536"/>
                  </a:lnTo>
                  <a:lnTo>
                    <a:pt x="1938528" y="1103376"/>
                  </a:lnTo>
                  <a:lnTo>
                    <a:pt x="1999488" y="1152144"/>
                  </a:lnTo>
                  <a:lnTo>
                    <a:pt x="2145792" y="1243584"/>
                  </a:lnTo>
                  <a:lnTo>
                    <a:pt x="2200656" y="1243584"/>
                  </a:lnTo>
                  <a:lnTo>
                    <a:pt x="2298192" y="1225296"/>
                  </a:lnTo>
                  <a:lnTo>
                    <a:pt x="2316480" y="1267968"/>
                  </a:lnTo>
                  <a:lnTo>
                    <a:pt x="2304288" y="1554480"/>
                  </a:lnTo>
                  <a:lnTo>
                    <a:pt x="2322576" y="1627632"/>
                  </a:lnTo>
                  <a:lnTo>
                    <a:pt x="2554224" y="1725168"/>
                  </a:lnTo>
                  <a:lnTo>
                    <a:pt x="2682240" y="1810512"/>
                  </a:lnTo>
                  <a:lnTo>
                    <a:pt x="2993136" y="1804416"/>
                  </a:lnTo>
                  <a:lnTo>
                    <a:pt x="3090672" y="1920240"/>
                  </a:lnTo>
                  <a:lnTo>
                    <a:pt x="3011424" y="2145792"/>
                  </a:lnTo>
                  <a:lnTo>
                    <a:pt x="2968752" y="2249424"/>
                  </a:lnTo>
                  <a:lnTo>
                    <a:pt x="2761488" y="2535936"/>
                  </a:lnTo>
                  <a:lnTo>
                    <a:pt x="2755392" y="2767584"/>
                  </a:lnTo>
                  <a:lnTo>
                    <a:pt x="2731008" y="2804160"/>
                  </a:lnTo>
                  <a:lnTo>
                    <a:pt x="2511552" y="2913888"/>
                  </a:lnTo>
                  <a:lnTo>
                    <a:pt x="2499360" y="2938272"/>
                  </a:lnTo>
                  <a:lnTo>
                    <a:pt x="2554224" y="2993136"/>
                  </a:lnTo>
                  <a:lnTo>
                    <a:pt x="2615184" y="3054096"/>
                  </a:lnTo>
                  <a:lnTo>
                    <a:pt x="2615184" y="3218688"/>
                  </a:lnTo>
                </a:path>
              </a:pathLst>
            </a:custGeom>
            <a:noFill/>
            <a:ln w="6350">
              <a:solidFill>
                <a:srgbClr val="a4a39f"/>
              </a:solidFill>
            </a:ln>
          </p:spPr>
          <p:style>
            <a:lnRef idx="2">
              <a:schemeClr val="accent1">
                <a:shade val="50000"/>
              </a:schemeClr>
            </a:lnRef>
            <a:fillRef idx="1">
              <a:schemeClr val="accent1"/>
            </a:fillRef>
            <a:effectRef idx="0">
              <a:schemeClr val="accent1"/>
            </a:effectRef>
            <a:fontRef idx="minor"/>
          </p:style>
        </p:sp>
      </p:grpSp>
      <p:sp>
        <p:nvSpPr>
          <p:cNvPr id="492" name="Google Shape;252;p41"/>
          <p:cNvSpPr/>
          <p:nvPr/>
        </p:nvSpPr>
        <p:spPr>
          <a:xfrm>
            <a:off x="1150920" y="163080"/>
            <a:ext cx="4884840" cy="572400"/>
          </a:xfrm>
          <a:prstGeom prst="rect">
            <a:avLst/>
          </a:prstGeom>
          <a:noFill/>
          <a:ln w="0">
            <a:noFill/>
          </a:ln>
        </p:spPr>
        <p:style>
          <a:lnRef idx="0"/>
          <a:fillRef idx="0"/>
          <a:effectRef idx="0"/>
          <a:fontRef idx="minor"/>
        </p:style>
        <p:txBody>
          <a:bodyPr tIns="91440" bIns="91440" anchor="t">
            <a:noAutofit/>
          </a:bodyPr>
          <a:p>
            <a:pPr>
              <a:lnSpc>
                <a:spcPct val="90000"/>
              </a:lnSpc>
              <a:buNone/>
            </a:pPr>
            <a:r>
              <a:rPr b="0" lang="fr-FR" sz="3000" spc="-1" strike="noStrike">
                <a:solidFill>
                  <a:srgbClr val="000000"/>
                </a:solidFill>
                <a:latin typeface="Montserrat"/>
                <a:ea typeface="Verdana"/>
              </a:rPr>
              <a:t>Situation stratégique et  géopolitique</a:t>
            </a:r>
            <a:endParaRPr b="0" lang="en-US" sz="3000" spc="-1" strike="noStrike">
              <a:latin typeface="Arial"/>
            </a:endParaRPr>
          </a:p>
        </p:txBody>
      </p:sp>
      <p:sp>
        <p:nvSpPr>
          <p:cNvPr id="493" name="TextBox 39"/>
          <p:cNvSpPr/>
          <p:nvPr/>
        </p:nvSpPr>
        <p:spPr>
          <a:xfrm>
            <a:off x="382320" y="1166400"/>
            <a:ext cx="4708800" cy="3286440"/>
          </a:xfrm>
          <a:prstGeom prst="rect">
            <a:avLst/>
          </a:prstGeom>
          <a:noFill/>
          <a:ln w="0">
            <a:noFill/>
          </a:ln>
        </p:spPr>
        <p:style>
          <a:lnRef idx="0"/>
          <a:fillRef idx="0"/>
          <a:effectRef idx="0"/>
          <a:fontRef idx="minor"/>
        </p:style>
        <p:txBody>
          <a:bodyPr lIns="90000" rIns="90000" tIns="45000" bIns="45000" anchor="t">
            <a:spAutoFit/>
          </a:bodyPr>
          <a:p>
            <a:pPr>
              <a:lnSpc>
                <a:spcPct val="150000"/>
              </a:lnSpc>
              <a:buNone/>
            </a:pPr>
            <a:r>
              <a:rPr b="0" lang="fr-FR" sz="1400" spc="-1" strike="noStrike">
                <a:solidFill>
                  <a:srgbClr val="000000"/>
                </a:solidFill>
                <a:latin typeface="Montserrat"/>
                <a:ea typeface="Verdana"/>
              </a:rPr>
              <a:t>Membre de l'Union européenne, de l’Espace Schengen, de l'OTAN, du FMI, de l'OMC</a:t>
            </a:r>
            <a:r>
              <a:rPr b="0" lang="en-GB" sz="1400" spc="-1" strike="noStrike">
                <a:solidFill>
                  <a:srgbClr val="000000"/>
                </a:solidFill>
                <a:latin typeface="Montserrat"/>
                <a:ea typeface="Verdana"/>
              </a:rPr>
              <a:t>;</a:t>
            </a:r>
            <a:endParaRPr b="0" lang="en-US" sz="1400" spc="-1" strike="noStrike">
              <a:latin typeface="Arial"/>
            </a:endParaRPr>
          </a:p>
          <a:p>
            <a:pPr>
              <a:lnSpc>
                <a:spcPct val="150000"/>
              </a:lnSpc>
              <a:buNone/>
            </a:pPr>
            <a:r>
              <a:rPr b="0" lang="fr-FR" sz="1400" spc="-1" strike="noStrike">
                <a:solidFill>
                  <a:srgbClr val="000000"/>
                </a:solidFill>
                <a:latin typeface="Montserrat"/>
                <a:ea typeface="Verdana"/>
              </a:rPr>
              <a:t>Label commercial ‘’Made in EU’’</a:t>
            </a:r>
            <a:r>
              <a:rPr b="0" lang="en-GB" sz="1400" spc="-1" strike="noStrike">
                <a:solidFill>
                  <a:srgbClr val="000000"/>
                </a:solidFill>
                <a:latin typeface="Montserrat"/>
                <a:ea typeface="Verdana"/>
              </a:rPr>
              <a:t>;</a:t>
            </a:r>
            <a:endParaRPr b="0" lang="en-US" sz="1400" spc="-1" strike="noStrike">
              <a:latin typeface="Arial"/>
            </a:endParaRPr>
          </a:p>
          <a:p>
            <a:pPr>
              <a:lnSpc>
                <a:spcPct val="150000"/>
              </a:lnSpc>
              <a:buNone/>
            </a:pPr>
            <a:r>
              <a:rPr b="0" lang="fr-FR" sz="1400" spc="-1" strike="noStrike">
                <a:solidFill>
                  <a:srgbClr val="000000"/>
                </a:solidFill>
                <a:latin typeface="Montserrat"/>
                <a:ea typeface="Verdana"/>
              </a:rPr>
              <a:t>Non seulement la délocalisation de proximité, mais aussi une destination de délocalisation amicale</a:t>
            </a:r>
            <a:r>
              <a:rPr b="0" lang="en-GB" sz="1400" spc="-1" strike="noStrike">
                <a:solidFill>
                  <a:srgbClr val="000000"/>
                </a:solidFill>
                <a:latin typeface="Montserrat"/>
                <a:ea typeface="Verdana"/>
              </a:rPr>
              <a:t>;</a:t>
            </a:r>
            <a:endParaRPr b="0" lang="en-US" sz="1400" spc="-1" strike="noStrike">
              <a:latin typeface="Arial"/>
            </a:endParaRPr>
          </a:p>
          <a:p>
            <a:pPr>
              <a:lnSpc>
                <a:spcPct val="150000"/>
              </a:lnSpc>
              <a:buNone/>
            </a:pPr>
            <a:r>
              <a:rPr b="0" lang="fr-FR" sz="1400" spc="-1" strike="noStrike">
                <a:solidFill>
                  <a:srgbClr val="000000"/>
                </a:solidFill>
                <a:latin typeface="Montserrat"/>
                <a:ea typeface="Verdana"/>
              </a:rPr>
              <a:t>5 corridors routiers internationaux traversent le pays</a:t>
            </a:r>
            <a:r>
              <a:rPr b="0" lang="en-GB" sz="1400" spc="-1" strike="noStrike">
                <a:solidFill>
                  <a:srgbClr val="000000"/>
                </a:solidFill>
                <a:latin typeface="Montserrat"/>
                <a:ea typeface="Verdana"/>
              </a:rPr>
              <a:t>;</a:t>
            </a:r>
            <a:endParaRPr b="0" lang="en-US" sz="1400" spc="-1" strike="noStrike">
              <a:latin typeface="Arial"/>
            </a:endParaRPr>
          </a:p>
          <a:p>
            <a:pPr>
              <a:lnSpc>
                <a:spcPct val="150000"/>
              </a:lnSpc>
              <a:buNone/>
            </a:pPr>
            <a:r>
              <a:rPr b="0" lang="fr-FR" sz="1400" spc="-1" strike="noStrike">
                <a:solidFill>
                  <a:srgbClr val="000000"/>
                </a:solidFill>
                <a:latin typeface="Montserrat"/>
                <a:ea typeface="Verdana"/>
              </a:rPr>
              <a:t>Accès à 1.3 milliard de clients - Europe et Moyen-Orient</a:t>
            </a:r>
            <a:r>
              <a:rPr b="0" lang="en-GB" sz="1400" spc="-1" strike="noStrike">
                <a:solidFill>
                  <a:srgbClr val="000000"/>
                </a:solidFill>
                <a:latin typeface="Montserrat"/>
                <a:ea typeface="Verdana"/>
              </a:rPr>
              <a:t>;</a:t>
            </a:r>
            <a:endParaRPr b="0" lang="en-US" sz="1400" spc="-1" strike="noStrike">
              <a:latin typeface="Arial"/>
            </a:endParaRPr>
          </a:p>
          <a:p>
            <a:pPr>
              <a:lnSpc>
                <a:spcPct val="150000"/>
              </a:lnSpc>
              <a:buNone/>
            </a:pPr>
            <a:endParaRPr b="0" lang="en-US" sz="1400" spc="-1" strike="noStrike">
              <a:latin typeface="Arial"/>
            </a:endParaRPr>
          </a:p>
          <a:p>
            <a:pPr>
              <a:lnSpc>
                <a:spcPct val="150000"/>
              </a:lnSpc>
              <a:buNone/>
            </a:pPr>
            <a:r>
              <a:rPr b="0" lang="fr-FR" sz="1400" spc="-1" strike="noStrike">
                <a:solidFill>
                  <a:srgbClr val="000000"/>
                </a:solidFill>
                <a:latin typeface="Montserrat"/>
                <a:ea typeface="Verdana"/>
              </a:rPr>
              <a:t>Adoption de l’euro comme monnaie officielle depuis le d</a:t>
            </a:r>
            <a:r>
              <a:rPr b="0" lang="fr-FR" sz="1400" spc="-1" strike="noStrike">
                <a:solidFill>
                  <a:srgbClr val="000000"/>
                </a:solidFill>
                <a:latin typeface="Montserrat"/>
                <a:ea typeface="Verdana"/>
              </a:rPr>
              <a:t>ébut de</a:t>
            </a:r>
            <a:r>
              <a:rPr b="0" lang="fr-FR" sz="1400" spc="-1" strike="noStrike">
                <a:solidFill>
                  <a:srgbClr val="000000"/>
                </a:solidFill>
                <a:latin typeface="Montserrat"/>
                <a:ea typeface="Verdana"/>
              </a:rPr>
              <a:t> 2026</a:t>
            </a:r>
            <a:endParaRPr b="0" lang="en-US" sz="1400" spc="-1" strike="noStrike">
              <a:latin typeface="Arial"/>
            </a:endParaRPr>
          </a:p>
        </p:txBody>
      </p:sp>
    </p:spTree>
  </p:cSld>
  <mc:AlternateContent>
    <mc:Choice Requires="p14">
      <p:transition p14:dur="10"/>
    </mc:Choice>
    <mc:Fallback>
      <p:transition/>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3" name="TextBox 2"/>
          <p:cNvSpPr/>
          <p:nvPr/>
        </p:nvSpPr>
        <p:spPr>
          <a:xfrm>
            <a:off x="0" y="1572480"/>
            <a:ext cx="9143640" cy="303480"/>
          </a:xfrm>
          <a:prstGeom prst="rect">
            <a:avLst/>
          </a:prstGeom>
          <a:solidFill>
            <a:srgbClr val="2278bb"/>
          </a:solidFill>
          <a:ln w="0">
            <a:noFill/>
          </a:ln>
        </p:spPr>
        <p:style>
          <a:lnRef idx="0"/>
          <a:fillRef idx="0"/>
          <a:effectRef idx="0"/>
          <a:fontRef idx="minor"/>
        </p:style>
        <p:txBody>
          <a:bodyPr lIns="90000" rIns="90000" tIns="45000" bIns="45000" anchor="t">
            <a:spAutoFit/>
          </a:bodyPr>
          <a:p>
            <a:pPr algn="ctr">
              <a:lnSpc>
                <a:spcPct val="100000"/>
              </a:lnSpc>
              <a:buNone/>
            </a:pPr>
            <a:r>
              <a:rPr b="0" i="1" lang="fr-FR" sz="1400" spc="-1" strike="noStrike">
                <a:solidFill>
                  <a:srgbClr val="ffffff"/>
                </a:solidFill>
                <a:latin typeface="Montserrat"/>
                <a:ea typeface="Arial"/>
              </a:rPr>
              <a:t>De plus en plus d'entreprises automatisent leur production en recourant à des robots</a:t>
            </a:r>
            <a:endParaRPr b="0" lang="en-US" sz="1400" spc="-1" strike="noStrike">
              <a:latin typeface="Arial"/>
            </a:endParaRPr>
          </a:p>
        </p:txBody>
      </p:sp>
      <p:sp>
        <p:nvSpPr>
          <p:cNvPr id="1154" name="Rectangle 4"/>
          <p:cNvSpPr/>
          <p:nvPr/>
        </p:nvSpPr>
        <p:spPr>
          <a:xfrm>
            <a:off x="1111320" y="2262240"/>
            <a:ext cx="2167920" cy="1369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45</a:t>
            </a:r>
            <a:endParaRPr b="0" lang="en-US" sz="1400" spc="-1" strike="noStrike">
              <a:latin typeface="Arial"/>
            </a:endParaRPr>
          </a:p>
          <a:p>
            <a:pPr algn="ctr">
              <a:lnSpc>
                <a:spcPct val="100000"/>
              </a:lnSpc>
              <a:buNone/>
            </a:pPr>
            <a:r>
              <a:rPr b="0" lang="fr-FR" sz="1400" spc="-1" strike="noStrike">
                <a:solidFill>
                  <a:srgbClr val="000000"/>
                </a:solidFill>
                <a:latin typeface="Montserrat"/>
                <a:ea typeface="Arial"/>
              </a:rPr>
              <a:t>Les travailleurs ont été aidés par un robot dans l'industrie de fabrication de composants automobiles</a:t>
            </a:r>
            <a:endParaRPr b="0" lang="en-US" sz="1400" spc="-1" strike="noStrike">
              <a:latin typeface="Arial"/>
            </a:endParaRPr>
          </a:p>
        </p:txBody>
      </p:sp>
      <p:sp>
        <p:nvSpPr>
          <p:cNvPr id="1155" name="Rectangle 5"/>
          <p:cNvSpPr/>
          <p:nvPr/>
        </p:nvSpPr>
        <p:spPr>
          <a:xfrm>
            <a:off x="6232320" y="2646720"/>
            <a:ext cx="2167920" cy="1155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fr-FR" sz="1400" spc="-1" strike="noStrike">
                <a:solidFill>
                  <a:srgbClr val="000000"/>
                </a:solidFill>
                <a:latin typeface="Montserrat"/>
                <a:ea typeface="Arial"/>
              </a:rPr>
              <a:t>Dans le domaine de l'ingénierie mécanique, un robot aide environ </a:t>
            </a:r>
            <a:endParaRPr b="0" lang="en-US" sz="1400" spc="-1" strike="noStrike">
              <a:latin typeface="Arial"/>
            </a:endParaRPr>
          </a:p>
          <a:p>
            <a:pPr algn="ctr">
              <a:lnSpc>
                <a:spcPct val="100000"/>
              </a:lnSpc>
              <a:buNone/>
            </a:pPr>
            <a:r>
              <a:rPr b="1" lang="en-US" sz="1400" spc="-1" strike="noStrike">
                <a:solidFill>
                  <a:srgbClr val="000000"/>
                </a:solidFill>
                <a:latin typeface="Montserrat"/>
                <a:ea typeface="Arial"/>
              </a:rPr>
              <a:t>70</a:t>
            </a:r>
            <a:r>
              <a:rPr b="0" lang="en-US" sz="1400" spc="-1" strike="noStrike">
                <a:solidFill>
                  <a:srgbClr val="000000"/>
                </a:solidFill>
                <a:latin typeface="Montserrat"/>
                <a:ea typeface="Arial"/>
              </a:rPr>
              <a:t> </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travailleurs</a:t>
            </a:r>
            <a:endParaRPr b="0" lang="en-US" sz="1400" spc="-1" strike="noStrike">
              <a:latin typeface="Arial"/>
            </a:endParaRPr>
          </a:p>
        </p:txBody>
      </p:sp>
      <p:pic>
        <p:nvPicPr>
          <p:cNvPr id="1156" name="Picture 8" descr=""/>
          <p:cNvPicPr/>
          <p:nvPr/>
        </p:nvPicPr>
        <p:blipFill>
          <a:blip r:embed="rId1"/>
          <a:stretch/>
        </p:blipFill>
        <p:spPr>
          <a:xfrm>
            <a:off x="3585240" y="2478960"/>
            <a:ext cx="2341440" cy="2839680"/>
          </a:xfrm>
          <a:prstGeom prst="rect">
            <a:avLst/>
          </a:prstGeom>
          <a:ln w="0">
            <a:noFill/>
          </a:ln>
          <a:effectLst>
            <a:outerShdw algn="tl" blurRad="291960" dir="2700000" dist="139498" rotWithShape="0">
              <a:srgbClr val="333333">
                <a:alpha val="65000"/>
              </a:srgbClr>
            </a:outerShdw>
          </a:effectLst>
        </p:spPr>
      </p:pic>
      <p:sp>
        <p:nvSpPr>
          <p:cNvPr id="1157"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Robotique et Mécatronique</a:t>
            </a:r>
            <a:endParaRPr b="0" lang="en-US" sz="3000" spc="-1" strike="noStrike">
              <a:latin typeface="Arial"/>
            </a:endParaRPr>
          </a:p>
        </p:txBody>
      </p:sp>
    </p:spTree>
  </p:cSld>
  <mc:AlternateContent>
    <mc:Choice Requires="p14">
      <p:transition p14:dur="10"/>
    </mc:Choice>
    <mc:Fallback>
      <p:transition/>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8" name="Rectangle 13"/>
          <p:cNvSpPr/>
          <p:nvPr/>
        </p:nvSpPr>
        <p:spPr>
          <a:xfrm>
            <a:off x="699840" y="0"/>
            <a:ext cx="7744320" cy="5143320"/>
          </a:xfrm>
          <a:prstGeom prst="rect">
            <a:avLst/>
          </a:prstGeom>
          <a:blipFill rotWithShape="0">
            <a:blip r:embed="rId1">
              <a:alphaModFix amt="15000"/>
            </a:blip>
            <a:srcRect/>
            <a:stretch/>
          </a:blipFill>
          <a:ln>
            <a:noFill/>
          </a:ln>
        </p:spPr>
        <p:style>
          <a:lnRef idx="2">
            <a:schemeClr val="accent1">
              <a:shade val="50000"/>
            </a:schemeClr>
          </a:lnRef>
          <a:fillRef idx="1">
            <a:schemeClr val="accent1"/>
          </a:fillRef>
          <a:effectRef idx="0">
            <a:schemeClr val="accent1"/>
          </a:effectRef>
          <a:fontRef idx="minor"/>
        </p:style>
      </p:sp>
      <p:sp>
        <p:nvSpPr>
          <p:cNvPr id="1159" name="Chevron 44"/>
          <p:cNvSpPr/>
          <p:nvPr/>
        </p:nvSpPr>
        <p:spPr>
          <a:xfrm>
            <a:off x="1366920" y="202212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1160" name="TextBox 9"/>
          <p:cNvSpPr/>
          <p:nvPr/>
        </p:nvSpPr>
        <p:spPr>
          <a:xfrm>
            <a:off x="1550520" y="1914480"/>
            <a:ext cx="6042240" cy="16736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199"/>
              </a:spcBef>
              <a:buNone/>
            </a:pPr>
            <a:r>
              <a:rPr b="0" lang="fr-FR" sz="1400" spc="-1" strike="noStrike">
                <a:solidFill>
                  <a:srgbClr val="000000"/>
                </a:solidFill>
                <a:latin typeface="Montserrat"/>
                <a:ea typeface="Arial"/>
              </a:rPr>
              <a:t>Le secteur est orienté vers l'exportation et joue un rôle clé pour l'économie bulgare ;</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Les universités bulgares proposent des programmes spécialisés en mécatronique et en robotique, avec des formations incluant l'intelligence artificielle et l'automatisation ;</a:t>
            </a:r>
            <a:endParaRPr b="0" lang="en-US" sz="1400" spc="-1" strike="noStrike">
              <a:latin typeface="Arial"/>
            </a:endParaRPr>
          </a:p>
          <a:p>
            <a:pPr>
              <a:lnSpc>
                <a:spcPct val="100000"/>
              </a:lnSpc>
              <a:spcBef>
                <a:spcPts val="1199"/>
              </a:spcBef>
              <a:buNone/>
            </a:pPr>
            <a:r>
              <a:rPr b="0" lang="fr-FR" sz="1400" spc="-1" strike="noStrike">
                <a:solidFill>
                  <a:srgbClr val="000000"/>
                </a:solidFill>
                <a:latin typeface="Montserrat"/>
                <a:ea typeface="Arial"/>
              </a:rPr>
              <a:t>L'existence d'une infrastructure scientifique axée sur l'innovation.</a:t>
            </a:r>
            <a:endParaRPr b="0" lang="en-US" sz="1400" spc="-1" strike="noStrike">
              <a:latin typeface="Arial"/>
            </a:endParaRPr>
          </a:p>
        </p:txBody>
      </p:sp>
      <p:sp>
        <p:nvSpPr>
          <p:cNvPr id="1161" name="Chevron 10"/>
          <p:cNvSpPr/>
          <p:nvPr/>
        </p:nvSpPr>
        <p:spPr>
          <a:xfrm>
            <a:off x="1366920" y="262224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1162" name="Chevron 11"/>
          <p:cNvSpPr/>
          <p:nvPr/>
        </p:nvSpPr>
        <p:spPr>
          <a:xfrm>
            <a:off x="1366920" y="3383640"/>
            <a:ext cx="158760" cy="111240"/>
          </a:xfrm>
          <a:prstGeom prst="chevron">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sp>
      <p:sp>
        <p:nvSpPr>
          <p:cNvPr id="1163"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Robotique et Mécatronique</a:t>
            </a:r>
            <a:endParaRPr b="0" lang="en-US" sz="3000" spc="-1" strike="noStrike">
              <a:latin typeface="Arial"/>
            </a:endParaRPr>
          </a:p>
        </p:txBody>
      </p:sp>
    </p:spTree>
  </p:cSld>
  <mc:AlternateContent>
    <mc:Choice Requires="p14">
      <p:transition p14:dur="10"/>
    </mc:Choice>
    <mc:Fallback>
      <p:transition/>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4" name="Picture 3" descr=""/>
          <p:cNvPicPr/>
          <p:nvPr/>
        </p:nvPicPr>
        <p:blipFill>
          <a:blip r:embed="rId1"/>
          <a:stretch/>
        </p:blipFill>
        <p:spPr>
          <a:xfrm>
            <a:off x="3630600" y="1976040"/>
            <a:ext cx="1839960" cy="1182600"/>
          </a:xfrm>
          <a:prstGeom prst="rect">
            <a:avLst/>
          </a:prstGeom>
          <a:ln w="0">
            <a:noFill/>
          </a:ln>
        </p:spPr>
      </p:pic>
      <p:sp>
        <p:nvSpPr>
          <p:cNvPr id="1165" name="TextBox 5"/>
          <p:cNvSpPr/>
          <p:nvPr/>
        </p:nvSpPr>
        <p:spPr>
          <a:xfrm>
            <a:off x="3607560" y="3341160"/>
            <a:ext cx="188568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1371</a:t>
            </a:r>
            <a:r>
              <a:rPr b="0" lang="en-US" sz="1400" spc="-1" strike="noStrike">
                <a:solidFill>
                  <a:srgbClr val="000000"/>
                </a:solidFill>
                <a:latin typeface="Montserrat"/>
                <a:ea typeface="Arial"/>
              </a:rPr>
              <a:t> Classes dans le pays</a:t>
            </a:r>
            <a:endParaRPr b="0" lang="en-US" sz="1400" spc="-1" strike="noStrike">
              <a:latin typeface="Arial"/>
            </a:endParaRPr>
          </a:p>
        </p:txBody>
      </p:sp>
      <p:pic>
        <p:nvPicPr>
          <p:cNvPr id="1166" name="Picture 7" descr=""/>
          <p:cNvPicPr/>
          <p:nvPr/>
        </p:nvPicPr>
        <p:blipFill>
          <a:blip r:embed="rId2"/>
          <a:stretch/>
        </p:blipFill>
        <p:spPr>
          <a:xfrm>
            <a:off x="782280" y="1970640"/>
            <a:ext cx="1679400" cy="1182600"/>
          </a:xfrm>
          <a:prstGeom prst="rect">
            <a:avLst/>
          </a:prstGeom>
          <a:ln w="0">
            <a:noFill/>
          </a:ln>
        </p:spPr>
      </p:pic>
      <p:pic>
        <p:nvPicPr>
          <p:cNvPr id="1167" name="Picture 8" descr=""/>
          <p:cNvPicPr/>
          <p:nvPr/>
        </p:nvPicPr>
        <p:blipFill>
          <a:blip r:embed="rId3"/>
          <a:stretch/>
        </p:blipFill>
        <p:spPr>
          <a:xfrm>
            <a:off x="6685560" y="1860120"/>
            <a:ext cx="1653840" cy="1054080"/>
          </a:xfrm>
          <a:prstGeom prst="rect">
            <a:avLst/>
          </a:prstGeom>
          <a:ln w="0">
            <a:noFill/>
          </a:ln>
        </p:spPr>
      </p:pic>
      <p:sp>
        <p:nvSpPr>
          <p:cNvPr id="1168" name="TextBox 9"/>
          <p:cNvSpPr/>
          <p:nvPr/>
        </p:nvSpPr>
        <p:spPr>
          <a:xfrm>
            <a:off x="654480" y="3017880"/>
            <a:ext cx="1935720" cy="1155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8</a:t>
            </a:r>
            <a:r>
              <a:rPr b="0" lang="en-US" sz="1400" spc="-1" strike="noStrike">
                <a:solidFill>
                  <a:srgbClr val="000000"/>
                </a:solidFill>
                <a:latin typeface="Montserrat"/>
                <a:ea typeface="Arial"/>
              </a:rPr>
              <a:t> </a:t>
            </a:r>
            <a:endParaRPr b="0" lang="en-US" sz="1400" spc="-1" strike="noStrike">
              <a:latin typeface="Arial"/>
            </a:endParaRPr>
          </a:p>
          <a:p>
            <a:pPr algn="ctr">
              <a:lnSpc>
                <a:spcPct val="100000"/>
              </a:lnSpc>
              <a:buNone/>
            </a:pPr>
            <a:r>
              <a:rPr b="0" lang="fr-FR" sz="1400" spc="-1" strike="noStrike">
                <a:solidFill>
                  <a:srgbClr val="000000"/>
                </a:solidFill>
                <a:latin typeface="Montserrat"/>
                <a:ea typeface="Arial"/>
              </a:rPr>
              <a:t>universités avec des spécialités en robotique et mécatronique</a:t>
            </a:r>
            <a:endParaRPr b="0" lang="en-US" sz="1400" spc="-1" strike="noStrike">
              <a:latin typeface="Arial"/>
            </a:endParaRPr>
          </a:p>
        </p:txBody>
      </p:sp>
      <p:sp>
        <p:nvSpPr>
          <p:cNvPr id="1169" name="TextBox 10"/>
          <p:cNvSpPr/>
          <p:nvPr/>
        </p:nvSpPr>
        <p:spPr>
          <a:xfrm>
            <a:off x="6228720" y="2873520"/>
            <a:ext cx="2567160" cy="1582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60</a:t>
            </a:r>
            <a:r>
              <a:rPr b="0" lang="en-US" sz="1400" spc="-1" strike="noStrike">
                <a:solidFill>
                  <a:srgbClr val="000000"/>
                </a:solidFill>
                <a:latin typeface="Montserrat"/>
                <a:ea typeface="Arial"/>
              </a:rPr>
              <a:t> </a:t>
            </a:r>
            <a:endParaRPr b="0" lang="en-US" sz="1400" spc="-1" strike="noStrike">
              <a:latin typeface="Arial"/>
            </a:endParaRPr>
          </a:p>
          <a:p>
            <a:pPr algn="ctr">
              <a:lnSpc>
                <a:spcPct val="100000"/>
              </a:lnSpc>
              <a:buNone/>
            </a:pPr>
            <a:r>
              <a:rPr b="0" lang="fr-FR" sz="1400" spc="-1" strike="noStrike">
                <a:solidFill>
                  <a:srgbClr val="000000"/>
                </a:solidFill>
                <a:latin typeface="Montserrat"/>
                <a:ea typeface="Arial"/>
              </a:rPr>
              <a:t>des académies pour les enfants et les adolescents dans tout le pays, qui enseignent la robotique et développent l'intérêt pour le domaine des STEM</a:t>
            </a:r>
            <a:endParaRPr b="0" lang="en-US" sz="1400" spc="-1" strike="noStrike">
              <a:latin typeface="Arial"/>
            </a:endParaRPr>
          </a:p>
        </p:txBody>
      </p:sp>
      <p:sp>
        <p:nvSpPr>
          <p:cNvPr id="1170" name="Rectangle 16"/>
          <p:cNvSpPr/>
          <p:nvPr/>
        </p:nvSpPr>
        <p:spPr>
          <a:xfrm>
            <a:off x="6228720" y="1910160"/>
            <a:ext cx="2567160" cy="2523600"/>
          </a:xfrm>
          <a:prstGeom prst="rect">
            <a:avLst/>
          </a:prstGeom>
          <a:noFill/>
          <a:ln w="28575">
            <a:solidFill>
              <a:srgbClr val="0da352"/>
            </a:solidFill>
          </a:ln>
        </p:spPr>
        <p:style>
          <a:lnRef idx="2">
            <a:schemeClr val="dk1"/>
          </a:lnRef>
          <a:fillRef idx="1">
            <a:schemeClr val="lt1"/>
          </a:fillRef>
          <a:effectRef idx="0">
            <a:schemeClr val="dk1"/>
          </a:effectRef>
          <a:fontRef idx="minor"/>
        </p:style>
      </p:sp>
      <p:sp>
        <p:nvSpPr>
          <p:cNvPr id="1171"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L'éducation</a:t>
            </a:r>
            <a:endParaRPr b="0" lang="en-US" sz="3000" spc="-1" strike="noStrike">
              <a:latin typeface="Arial"/>
            </a:endParaRPr>
          </a:p>
        </p:txBody>
      </p:sp>
      <p:sp>
        <p:nvSpPr>
          <p:cNvPr id="1172" name="Rectangle 14"/>
          <p:cNvSpPr/>
          <p:nvPr/>
        </p:nvSpPr>
        <p:spPr>
          <a:xfrm>
            <a:off x="3288240" y="1910160"/>
            <a:ext cx="2567160" cy="2523600"/>
          </a:xfrm>
          <a:prstGeom prst="rect">
            <a:avLst/>
          </a:prstGeom>
          <a:noFill/>
          <a:ln w="28575">
            <a:solidFill>
              <a:srgbClr val="0da352"/>
            </a:solidFill>
          </a:ln>
        </p:spPr>
        <p:style>
          <a:lnRef idx="2">
            <a:schemeClr val="dk1"/>
          </a:lnRef>
          <a:fillRef idx="1">
            <a:schemeClr val="lt1"/>
          </a:fillRef>
          <a:effectRef idx="0">
            <a:schemeClr val="dk1"/>
          </a:effectRef>
          <a:fontRef idx="minor"/>
        </p:style>
      </p:sp>
      <p:sp>
        <p:nvSpPr>
          <p:cNvPr id="1173" name="Rectangle 18"/>
          <p:cNvSpPr/>
          <p:nvPr/>
        </p:nvSpPr>
        <p:spPr>
          <a:xfrm>
            <a:off x="347760" y="1910160"/>
            <a:ext cx="2567160" cy="2523600"/>
          </a:xfrm>
          <a:prstGeom prst="rect">
            <a:avLst/>
          </a:prstGeom>
          <a:noFill/>
          <a:ln w="28575">
            <a:solidFill>
              <a:srgbClr val="0da352"/>
            </a:solidFill>
          </a:ln>
        </p:spPr>
        <p:style>
          <a:lnRef idx="2">
            <a:schemeClr val="dk1"/>
          </a:lnRef>
          <a:fillRef idx="1">
            <a:schemeClr val="lt1"/>
          </a:fillRef>
          <a:effectRef idx="0">
            <a:schemeClr val="dk1"/>
          </a:effectRef>
          <a:fontRef idx="minor"/>
        </p:style>
      </p:sp>
    </p:spTree>
  </p:cSld>
  <mc:AlternateContent>
    <mc:Choice Requires="p14">
      <p:transition p14:dur="10"/>
    </mc:Choice>
    <mc:Fallback>
      <p:transition/>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4" name="Rectangle 18"/>
          <p:cNvSpPr/>
          <p:nvPr/>
        </p:nvSpPr>
        <p:spPr>
          <a:xfrm>
            <a:off x="1766880" y="3360600"/>
            <a:ext cx="2877480" cy="242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000" spc="-1" strike="noStrike">
                <a:solidFill>
                  <a:srgbClr val="2278bb"/>
                </a:solidFill>
                <a:latin typeface="Montserrat"/>
                <a:ea typeface="Open Sans"/>
              </a:rPr>
              <a:t>ÉTABLISSEMENT D'EMPLOI</a:t>
            </a:r>
            <a:endParaRPr b="0" lang="en-US" sz="1000" spc="-1" strike="noStrike">
              <a:latin typeface="Arial"/>
            </a:endParaRPr>
          </a:p>
        </p:txBody>
      </p:sp>
      <p:sp>
        <p:nvSpPr>
          <p:cNvPr id="1175" name="Rectangle 19"/>
          <p:cNvSpPr/>
          <p:nvPr/>
        </p:nvSpPr>
        <p:spPr>
          <a:xfrm>
            <a:off x="2156760" y="3673080"/>
            <a:ext cx="2019240" cy="6994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000" spc="-1" strike="noStrike">
                <a:solidFill>
                  <a:srgbClr val="0d0d0d"/>
                </a:solidFill>
                <a:latin typeface="Montserrat"/>
                <a:ea typeface="Open Sans Light"/>
              </a:rPr>
              <a:t>La création de nouveaux lieux de travail fait partie des conditions d'obtention du certificat par l'investisseur.</a:t>
            </a:r>
            <a:endParaRPr b="0" lang="en-US" sz="1000" spc="-1" strike="noStrike">
              <a:latin typeface="Arial"/>
            </a:endParaRPr>
          </a:p>
        </p:txBody>
      </p:sp>
      <p:sp>
        <p:nvSpPr>
          <p:cNvPr id="1176" name="Straight Connector 4"/>
          <p:cNvSpPr/>
          <p:nvPr/>
        </p:nvSpPr>
        <p:spPr>
          <a:xfrm>
            <a:off x="2368440" y="4829400"/>
            <a:ext cx="1571760" cy="360"/>
          </a:xfrm>
          <a:prstGeom prst="line">
            <a:avLst/>
          </a:prstGeom>
          <a:ln>
            <a:solidFill>
              <a:srgbClr val="2278bb"/>
            </a:solidFill>
          </a:ln>
        </p:spPr>
        <p:style>
          <a:lnRef idx="1">
            <a:schemeClr val="accent1"/>
          </a:lnRef>
          <a:fillRef idx="0">
            <a:schemeClr val="accent1"/>
          </a:fillRef>
          <a:effectRef idx="0">
            <a:schemeClr val="accent1"/>
          </a:effectRef>
          <a:fontRef idx="minor"/>
        </p:style>
      </p:sp>
      <p:sp>
        <p:nvSpPr>
          <p:cNvPr id="1177" name="Rectangle 24"/>
          <p:cNvSpPr/>
          <p:nvPr/>
        </p:nvSpPr>
        <p:spPr>
          <a:xfrm>
            <a:off x="4168800" y="3367080"/>
            <a:ext cx="2239560" cy="242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000" spc="-1" strike="noStrike">
                <a:solidFill>
                  <a:srgbClr val="2278bb"/>
                </a:solidFill>
                <a:latin typeface="Montserrat"/>
                <a:ea typeface="Open Sans"/>
              </a:rPr>
              <a:t>L'ACTIVITÉ ÉCONOMIQUE </a:t>
            </a:r>
            <a:endParaRPr b="0" lang="en-US" sz="1000" spc="-1" strike="noStrike">
              <a:latin typeface="Arial"/>
            </a:endParaRPr>
          </a:p>
        </p:txBody>
      </p:sp>
      <p:sp>
        <p:nvSpPr>
          <p:cNvPr id="1178" name="Rectangle 25"/>
          <p:cNvSpPr/>
          <p:nvPr/>
        </p:nvSpPr>
        <p:spPr>
          <a:xfrm>
            <a:off x="4358880" y="3660120"/>
            <a:ext cx="1977480" cy="6994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000" spc="-1" strike="noStrike">
                <a:solidFill>
                  <a:srgbClr val="0d0d0d"/>
                </a:solidFill>
                <a:latin typeface="Montserrat"/>
                <a:ea typeface="Open Sans Light"/>
              </a:rPr>
              <a:t>Les secteurs ciblés sont définis par l'État et les projets de haute technologie et à forte valeur ajoutée sont prioritaires.</a:t>
            </a:r>
            <a:endParaRPr b="0" lang="en-US" sz="1000" spc="-1" strike="noStrike">
              <a:latin typeface="Arial"/>
            </a:endParaRPr>
          </a:p>
        </p:txBody>
      </p:sp>
      <p:sp>
        <p:nvSpPr>
          <p:cNvPr id="1179" name="Straight Connector 26"/>
          <p:cNvSpPr/>
          <p:nvPr/>
        </p:nvSpPr>
        <p:spPr>
          <a:xfrm>
            <a:off x="4521960" y="4829400"/>
            <a:ext cx="1571760" cy="360"/>
          </a:xfrm>
          <a:prstGeom prst="line">
            <a:avLst/>
          </a:prstGeom>
          <a:ln>
            <a:solidFill>
              <a:srgbClr val="2278bb"/>
            </a:solidFill>
          </a:ln>
        </p:spPr>
        <p:style>
          <a:lnRef idx="1">
            <a:schemeClr val="accent1"/>
          </a:lnRef>
          <a:fillRef idx="0">
            <a:schemeClr val="accent1"/>
          </a:fillRef>
          <a:effectRef idx="0">
            <a:schemeClr val="accent1"/>
          </a:effectRef>
          <a:fontRef idx="minor"/>
        </p:style>
      </p:sp>
      <p:sp>
        <p:nvSpPr>
          <p:cNvPr id="1180" name="Rectangle 31"/>
          <p:cNvSpPr/>
          <p:nvPr/>
        </p:nvSpPr>
        <p:spPr>
          <a:xfrm>
            <a:off x="6717240" y="3360240"/>
            <a:ext cx="2081880" cy="242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000" spc="-1" strike="noStrike">
                <a:solidFill>
                  <a:srgbClr val="2278bb"/>
                </a:solidFill>
                <a:latin typeface="Montserrat"/>
                <a:ea typeface="Open Sans"/>
              </a:rPr>
              <a:t>LOCATION</a:t>
            </a:r>
            <a:endParaRPr b="0" lang="en-US" sz="1000" spc="-1" strike="noStrike">
              <a:latin typeface="Arial"/>
            </a:endParaRPr>
          </a:p>
        </p:txBody>
      </p:sp>
      <p:sp>
        <p:nvSpPr>
          <p:cNvPr id="1181" name="Rectangle 32"/>
          <p:cNvSpPr/>
          <p:nvPr/>
        </p:nvSpPr>
        <p:spPr>
          <a:xfrm>
            <a:off x="6622200" y="3667680"/>
            <a:ext cx="2200320" cy="6994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000" spc="-1" strike="noStrike">
                <a:solidFill>
                  <a:srgbClr val="0d0d0d"/>
                </a:solidFill>
                <a:latin typeface="Montserrat"/>
                <a:ea typeface="Open Sans Light"/>
              </a:rPr>
              <a:t>Les lieux où les taux de chômage sont les plus élevés sont prioritaires et l'État pourrait offrir davantage de mesures d'incitation.</a:t>
            </a:r>
            <a:endParaRPr b="0" lang="en-US" sz="1000" spc="-1" strike="noStrike">
              <a:latin typeface="Arial"/>
            </a:endParaRPr>
          </a:p>
        </p:txBody>
      </p:sp>
      <p:sp>
        <p:nvSpPr>
          <p:cNvPr id="1182" name="Straight Connector 33"/>
          <p:cNvSpPr/>
          <p:nvPr/>
        </p:nvSpPr>
        <p:spPr>
          <a:xfrm>
            <a:off x="6838560" y="4829400"/>
            <a:ext cx="1869840" cy="360"/>
          </a:xfrm>
          <a:prstGeom prst="line">
            <a:avLst/>
          </a:prstGeom>
          <a:ln>
            <a:solidFill>
              <a:srgbClr val="2278bb"/>
            </a:solidFill>
          </a:ln>
        </p:spPr>
        <p:style>
          <a:lnRef idx="1">
            <a:schemeClr val="accent1"/>
          </a:lnRef>
          <a:fillRef idx="0">
            <a:schemeClr val="accent1"/>
          </a:fillRef>
          <a:effectRef idx="0">
            <a:schemeClr val="accent1"/>
          </a:effectRef>
          <a:fontRef idx="minor"/>
        </p:style>
      </p:sp>
      <p:pic>
        <p:nvPicPr>
          <p:cNvPr id="1183" name="Картина 4" descr=""/>
          <p:cNvPicPr/>
          <p:nvPr/>
        </p:nvPicPr>
        <p:blipFill>
          <a:blip r:embed="rId1"/>
          <a:stretch/>
        </p:blipFill>
        <p:spPr>
          <a:xfrm>
            <a:off x="6456960" y="1500480"/>
            <a:ext cx="2530440" cy="1808640"/>
          </a:xfrm>
          <a:prstGeom prst="rect">
            <a:avLst/>
          </a:prstGeom>
          <a:ln w="0">
            <a:noFill/>
          </a:ln>
          <a:effectLst>
            <a:outerShdw algn="tl" blurRad="291960" dir="2700000" dist="63130" rotWithShape="0">
              <a:srgbClr val="000000">
                <a:alpha val="65000"/>
              </a:srgbClr>
            </a:outerShdw>
          </a:effectLst>
        </p:spPr>
      </p:pic>
      <p:sp>
        <p:nvSpPr>
          <p:cNvPr id="1184" name="Right Triangle 3"/>
          <p:cNvSpPr/>
          <p:nvPr/>
        </p:nvSpPr>
        <p:spPr>
          <a:xfrm>
            <a:off x="6456960" y="3078720"/>
            <a:ext cx="300600" cy="241560"/>
          </a:xfrm>
          <a:custGeom>
            <a:avLst/>
            <a:gdLst/>
            <a:ahLst/>
            <a:rect l="l" t="t" r="r" b="b"/>
            <a:pathLst>
              <a:path w="653143" h="1712686">
                <a:moveTo>
                  <a:pt x="0" y="1712686"/>
                </a:moveTo>
                <a:lnTo>
                  <a:pt x="0" y="0"/>
                </a:lnTo>
                <a:lnTo>
                  <a:pt x="653143" y="1712686"/>
                </a:lnTo>
                <a:lnTo>
                  <a:pt x="0" y="1712686"/>
                </a:lnTo>
                <a:close/>
              </a:path>
            </a:pathLst>
          </a:custGeom>
          <a:solidFill>
            <a:srgbClr val="2278bb"/>
          </a:solidFill>
          <a:ln>
            <a:noFill/>
          </a:ln>
        </p:spPr>
        <p:style>
          <a:lnRef idx="2">
            <a:schemeClr val="accent1">
              <a:shade val="50000"/>
            </a:schemeClr>
          </a:lnRef>
          <a:fillRef idx="1">
            <a:schemeClr val="accent1"/>
          </a:fillRef>
          <a:effectRef idx="0">
            <a:schemeClr val="accent1"/>
          </a:effectRef>
          <a:fontRef idx="minor"/>
        </p:style>
      </p:sp>
      <p:pic>
        <p:nvPicPr>
          <p:cNvPr id="1185" name="Picture 3" descr=""/>
          <p:cNvPicPr/>
          <p:nvPr/>
        </p:nvPicPr>
        <p:blipFill>
          <a:blip r:embed="rId2"/>
          <a:srcRect l="21731" t="0" r="21731" b="0"/>
          <a:stretch/>
        </p:blipFill>
        <p:spPr>
          <a:xfrm>
            <a:off x="4362480" y="1517760"/>
            <a:ext cx="1800000" cy="1791720"/>
          </a:xfrm>
          <a:prstGeom prst="rect">
            <a:avLst/>
          </a:prstGeom>
          <a:ln w="0">
            <a:noFill/>
          </a:ln>
          <a:effectLst>
            <a:outerShdw algn="tl" blurRad="291960" dir="2700000" dist="63130" rotWithShape="0">
              <a:srgbClr val="333333">
                <a:alpha val="65000"/>
              </a:srgbClr>
            </a:outerShdw>
          </a:effectLst>
        </p:spPr>
      </p:pic>
      <p:pic>
        <p:nvPicPr>
          <p:cNvPr id="1186" name="Контейнер за картина 5" descr=""/>
          <p:cNvPicPr/>
          <p:nvPr/>
        </p:nvPicPr>
        <p:blipFill>
          <a:blip r:embed="rId3"/>
          <a:srcRect l="16520" t="0" r="16520" b="0"/>
          <a:stretch/>
        </p:blipFill>
        <p:spPr>
          <a:xfrm>
            <a:off x="2264400" y="1513080"/>
            <a:ext cx="1803600" cy="1788480"/>
          </a:xfrm>
          <a:prstGeom prst="rect">
            <a:avLst/>
          </a:prstGeom>
          <a:ln w="0">
            <a:noFill/>
          </a:ln>
          <a:effectLst>
            <a:outerShdw algn="tl" blurRad="291960" dir="2700000" dist="63130" rotWithShape="0">
              <a:srgbClr val="333333">
                <a:alpha val="65000"/>
              </a:srgbClr>
            </a:outerShdw>
          </a:effectLst>
        </p:spPr>
      </p:pic>
      <p:pic>
        <p:nvPicPr>
          <p:cNvPr id="1187" name="Контейнер за картина 5" descr=""/>
          <p:cNvPicPr/>
          <p:nvPr/>
        </p:nvPicPr>
        <p:blipFill>
          <a:blip r:embed="rId4"/>
          <a:srcRect l="22835" t="-493" r="9363" b="729"/>
          <a:stretch/>
        </p:blipFill>
        <p:spPr>
          <a:xfrm>
            <a:off x="166680" y="1513080"/>
            <a:ext cx="1803600" cy="1796040"/>
          </a:xfrm>
          <a:prstGeom prst="rect">
            <a:avLst/>
          </a:prstGeom>
          <a:ln w="0">
            <a:noFill/>
          </a:ln>
          <a:effectLst>
            <a:outerShdw algn="tl" blurRad="291960" dir="2700000" dist="63130" rotWithShape="0">
              <a:srgbClr val="333333">
                <a:alpha val="65000"/>
              </a:srgbClr>
            </a:outerShdw>
          </a:effectLst>
        </p:spPr>
      </p:pic>
      <p:sp>
        <p:nvSpPr>
          <p:cNvPr id="1188" name="Right Triangle 3"/>
          <p:cNvSpPr/>
          <p:nvPr/>
        </p:nvSpPr>
        <p:spPr>
          <a:xfrm>
            <a:off x="166680" y="3076560"/>
            <a:ext cx="300600" cy="241560"/>
          </a:xfrm>
          <a:custGeom>
            <a:avLst/>
            <a:gdLst/>
            <a:ahLst/>
            <a:rect l="l" t="t" r="r" b="b"/>
            <a:pathLst>
              <a:path w="653143" h="1712686">
                <a:moveTo>
                  <a:pt x="0" y="1712686"/>
                </a:moveTo>
                <a:lnTo>
                  <a:pt x="0" y="0"/>
                </a:lnTo>
                <a:lnTo>
                  <a:pt x="653143" y="1712686"/>
                </a:lnTo>
                <a:lnTo>
                  <a:pt x="0" y="1712686"/>
                </a:lnTo>
                <a:close/>
              </a:path>
            </a:pathLst>
          </a:cu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189" name="Right Triangle 3"/>
          <p:cNvSpPr/>
          <p:nvPr/>
        </p:nvSpPr>
        <p:spPr>
          <a:xfrm>
            <a:off x="2264400" y="3061800"/>
            <a:ext cx="300600" cy="241560"/>
          </a:xfrm>
          <a:custGeom>
            <a:avLst/>
            <a:gdLst/>
            <a:ahLst/>
            <a:rect l="l" t="t" r="r" b="b"/>
            <a:pathLst>
              <a:path w="653143" h="1712686">
                <a:moveTo>
                  <a:pt x="0" y="1712686"/>
                </a:moveTo>
                <a:lnTo>
                  <a:pt x="0" y="0"/>
                </a:lnTo>
                <a:lnTo>
                  <a:pt x="653143" y="1712686"/>
                </a:lnTo>
                <a:lnTo>
                  <a:pt x="0" y="1712686"/>
                </a:lnTo>
                <a:close/>
              </a:path>
            </a:pathLst>
          </a:cu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190" name="Right Triangle 3"/>
          <p:cNvSpPr/>
          <p:nvPr/>
        </p:nvSpPr>
        <p:spPr>
          <a:xfrm>
            <a:off x="4358880" y="3089520"/>
            <a:ext cx="300600" cy="223920"/>
          </a:xfrm>
          <a:custGeom>
            <a:avLst/>
            <a:gdLst/>
            <a:ahLst/>
            <a:rect l="l" t="t" r="r" b="b"/>
            <a:pathLst>
              <a:path w="653143" h="1712686">
                <a:moveTo>
                  <a:pt x="0" y="1712686"/>
                </a:moveTo>
                <a:lnTo>
                  <a:pt x="0" y="0"/>
                </a:lnTo>
                <a:lnTo>
                  <a:pt x="653143" y="1712686"/>
                </a:lnTo>
                <a:lnTo>
                  <a:pt x="0" y="1712686"/>
                </a:lnTo>
                <a:close/>
              </a:path>
            </a:pathLst>
          </a:custGeom>
          <a:solidFill>
            <a:srgbClr val="2278bb"/>
          </a:solidFill>
          <a:ln>
            <a:noFill/>
          </a:ln>
        </p:spPr>
        <p:style>
          <a:lnRef idx="2">
            <a:schemeClr val="accent1">
              <a:shade val="50000"/>
            </a:schemeClr>
          </a:lnRef>
          <a:fillRef idx="1">
            <a:schemeClr val="accent1"/>
          </a:fillRef>
          <a:effectRef idx="0">
            <a:schemeClr val="accent1"/>
          </a:effectRef>
          <a:fontRef idx="minor"/>
        </p:style>
      </p:sp>
      <p:sp>
        <p:nvSpPr>
          <p:cNvPr id="1191" name="Rectangle 30"/>
          <p:cNvSpPr/>
          <p:nvPr/>
        </p:nvSpPr>
        <p:spPr>
          <a:xfrm>
            <a:off x="-101880" y="3357720"/>
            <a:ext cx="2340360" cy="394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000" spc="-1" strike="noStrike">
                <a:solidFill>
                  <a:srgbClr val="2278bb"/>
                </a:solidFill>
                <a:latin typeface="Montserrat"/>
                <a:ea typeface="Open Sans"/>
              </a:rPr>
              <a:t>MONTANT DE L'INVESTISSEMENT</a:t>
            </a:r>
            <a:endParaRPr b="0" lang="en-US" sz="1000" spc="-1" strike="noStrike">
              <a:latin typeface="Arial"/>
            </a:endParaRPr>
          </a:p>
        </p:txBody>
      </p:sp>
      <p:sp>
        <p:nvSpPr>
          <p:cNvPr id="1192" name="Rectangle 34"/>
          <p:cNvSpPr/>
          <p:nvPr/>
        </p:nvSpPr>
        <p:spPr>
          <a:xfrm>
            <a:off x="166680" y="3739680"/>
            <a:ext cx="1803600" cy="5472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0" lang="fr-FR" sz="1000" spc="-1" strike="noStrike">
                <a:solidFill>
                  <a:srgbClr val="0d0d0d"/>
                </a:solidFill>
                <a:latin typeface="Montserrat"/>
                <a:ea typeface="Open Sans Light"/>
              </a:rPr>
              <a:t>Différents seuils d'investissement en fonction de l'activité économique.</a:t>
            </a:r>
            <a:endParaRPr b="0" lang="en-US" sz="1000" spc="-1" strike="noStrike">
              <a:latin typeface="Arial"/>
            </a:endParaRPr>
          </a:p>
        </p:txBody>
      </p:sp>
      <p:sp>
        <p:nvSpPr>
          <p:cNvPr id="1193" name="Straight Connector 35"/>
          <p:cNvSpPr/>
          <p:nvPr/>
        </p:nvSpPr>
        <p:spPr>
          <a:xfrm>
            <a:off x="336240" y="4829400"/>
            <a:ext cx="1571760" cy="360"/>
          </a:xfrm>
          <a:prstGeom prst="line">
            <a:avLst/>
          </a:prstGeom>
          <a:ln>
            <a:solidFill>
              <a:srgbClr val="2278bb"/>
            </a:solidFill>
          </a:ln>
        </p:spPr>
        <p:style>
          <a:lnRef idx="1">
            <a:schemeClr val="accent1"/>
          </a:lnRef>
          <a:fillRef idx="0">
            <a:schemeClr val="accent1"/>
          </a:fillRef>
          <a:effectRef idx="0">
            <a:schemeClr val="accent1"/>
          </a:effectRef>
          <a:fontRef idx="minor"/>
        </p:style>
      </p:sp>
      <p:sp>
        <p:nvSpPr>
          <p:cNvPr id="1194" name="Google Shape;442;p61"/>
          <p:cNvSpPr/>
          <p:nvPr/>
        </p:nvSpPr>
        <p:spPr>
          <a:xfrm>
            <a:off x="0" y="11196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Critères de certification</a:t>
            </a:r>
            <a:endParaRPr b="0" lang="en-US" sz="3000" spc="-1" strike="noStrike">
              <a:latin typeface="Arial"/>
            </a:endParaRPr>
          </a:p>
          <a:p>
            <a:pPr algn="ctr">
              <a:lnSpc>
                <a:spcPct val="100000"/>
              </a:lnSpc>
              <a:buNone/>
            </a:pPr>
            <a:r>
              <a:rPr b="0" lang="fr-FR" sz="1400" spc="-1" strike="noStrike">
                <a:solidFill>
                  <a:srgbClr val="0d0d0d"/>
                </a:solidFill>
                <a:latin typeface="Montserrat"/>
                <a:ea typeface="Open Sans Light"/>
              </a:rPr>
              <a:t>En vertu de la loi sur la promotion des investissements</a:t>
            </a:r>
            <a:endParaRPr b="0" lang="en-US" sz="1400" spc="-1" strike="noStrike">
              <a:latin typeface="Arial"/>
            </a:endParaRPr>
          </a:p>
          <a:p>
            <a:pPr algn="ctr">
              <a:lnSpc>
                <a:spcPct val="100000"/>
              </a:lnSpc>
              <a:buNone/>
            </a:pPr>
            <a:endParaRPr b="0" lang="en-US" sz="2800" spc="-1" strike="noStrike">
              <a:latin typeface="Arial"/>
            </a:endParaRPr>
          </a:p>
        </p:txBody>
      </p:sp>
    </p:spTree>
  </p:cSld>
  <mc:AlternateContent>
    <mc:Choice Requires="p14">
      <p:transition p14:dur="10"/>
    </mc:Choice>
    <mc:Fallback>
      <p:transition/>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5" name="Rectangle 1"/>
          <p:cNvSpPr/>
          <p:nvPr/>
        </p:nvSpPr>
        <p:spPr>
          <a:xfrm>
            <a:off x="7820280" y="3819960"/>
            <a:ext cx="1246680" cy="486720"/>
          </a:xfrm>
          <a:prstGeom prst="rect">
            <a:avLst/>
          </a:prstGeom>
          <a:solidFill>
            <a:srgbClr val="bdf09a"/>
          </a:solidFill>
          <a:ln>
            <a:solidFill>
              <a:srgbClr val="000000">
                <a:lumMod val="95000"/>
                <a:lumOff val="5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200" spc="-1" strike="noStrike">
                <a:solidFill>
                  <a:srgbClr val="000000"/>
                </a:solidFill>
                <a:latin typeface="Montserrat"/>
                <a:ea typeface="Arial"/>
              </a:rPr>
              <a:t>Incitations financières</a:t>
            </a:r>
            <a:endParaRPr b="0" lang="en-US" sz="1200" spc="-1" strike="noStrike">
              <a:latin typeface="Arial"/>
            </a:endParaRPr>
          </a:p>
        </p:txBody>
      </p:sp>
      <p:sp>
        <p:nvSpPr>
          <p:cNvPr id="1196" name="Rectangle 9"/>
          <p:cNvSpPr/>
          <p:nvPr/>
        </p:nvSpPr>
        <p:spPr>
          <a:xfrm>
            <a:off x="7820280" y="4442040"/>
            <a:ext cx="1246680" cy="544320"/>
          </a:xfrm>
          <a:prstGeom prst="rect">
            <a:avLst/>
          </a:prstGeom>
          <a:solidFill>
            <a:srgbClr val="8cf0fe"/>
          </a:solidFill>
          <a:ln>
            <a:solidFill>
              <a:srgbClr val="000000">
                <a:lumMod val="95000"/>
                <a:lumOff val="5000"/>
              </a:srgbClr>
            </a:solid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buNone/>
            </a:pPr>
            <a:r>
              <a:rPr b="0" lang="en-US" sz="1200" spc="-1" strike="noStrike">
                <a:solidFill>
                  <a:srgbClr val="000000"/>
                </a:solidFill>
                <a:latin typeface="Montserrat"/>
                <a:ea typeface="Arial"/>
              </a:rPr>
              <a:t>Incitations non financières</a:t>
            </a:r>
            <a:endParaRPr b="0" lang="en-US" sz="1200" spc="-1" strike="noStrike">
              <a:latin typeface="Arial"/>
            </a:endParaRPr>
          </a:p>
        </p:txBody>
      </p:sp>
      <p:graphicFrame>
        <p:nvGraphicFramePr>
          <p:cNvPr id="1197" name="Table 2"/>
          <p:cNvGraphicFramePr/>
          <p:nvPr/>
        </p:nvGraphicFramePr>
        <p:xfrm>
          <a:off x="1208520" y="819000"/>
          <a:ext cx="6374880" cy="4243680"/>
        </p:xfrm>
        <a:graphic>
          <a:graphicData uri="http://schemas.openxmlformats.org/drawingml/2006/table">
            <a:tbl>
              <a:tblPr/>
              <a:tblGrid>
                <a:gridCol w="2300400"/>
                <a:gridCol w="1382040"/>
                <a:gridCol w="1360440"/>
                <a:gridCol w="1332000"/>
              </a:tblGrid>
              <a:tr h="381240">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fc000"/>
                    </a:solidFill>
                  </a:tcPr>
                </a:tc>
                <a:tc>
                  <a:txBody>
                    <a:bodyPr anchor="ctr">
                      <a:noAutofit/>
                    </a:bodyPr>
                    <a:p>
                      <a:pPr algn="ctr">
                        <a:lnSpc>
                          <a:spcPct val="100000"/>
                        </a:lnSpc>
                        <a:buNone/>
                      </a:pPr>
                      <a:r>
                        <a:rPr b="1" lang="en-US" sz="800" spc="-1" strike="noStrike">
                          <a:solidFill>
                            <a:srgbClr val="000000"/>
                          </a:solidFill>
                          <a:latin typeface="Montserrat"/>
                        </a:rPr>
                        <a:t>CLASSE DE PRIORITÉ</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fc000"/>
                    </a:solidFill>
                  </a:tcPr>
                </a:tc>
                <a:tc>
                  <a:txBody>
                    <a:bodyPr anchor="ctr">
                      <a:noAutofit/>
                    </a:bodyPr>
                    <a:p>
                      <a:pPr algn="ctr">
                        <a:lnSpc>
                          <a:spcPct val="100000"/>
                        </a:lnSpc>
                        <a:buNone/>
                      </a:pPr>
                      <a:r>
                        <a:rPr b="1" lang="en-US" sz="800" spc="-1" strike="noStrike">
                          <a:solidFill>
                            <a:srgbClr val="000000"/>
                          </a:solidFill>
                          <a:latin typeface="Montserrat"/>
                        </a:rPr>
                        <a:t>CLASSE A</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fc000"/>
                    </a:solidFill>
                  </a:tcPr>
                </a:tc>
                <a:tc>
                  <a:txBody>
                    <a:bodyPr anchor="ctr">
                      <a:noAutofit/>
                    </a:bodyPr>
                    <a:p>
                      <a:pPr algn="ctr">
                        <a:lnSpc>
                          <a:spcPct val="100000"/>
                        </a:lnSpc>
                        <a:buNone/>
                      </a:pPr>
                      <a:r>
                        <a:rPr b="1" lang="en-US" sz="800" spc="-1" strike="noStrike">
                          <a:solidFill>
                            <a:srgbClr val="000000"/>
                          </a:solidFill>
                          <a:latin typeface="Montserrat"/>
                        </a:rPr>
                        <a:t>CLASSE B</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fc000"/>
                    </a:solidFill>
                  </a:tcPr>
                </a:tc>
              </a:tr>
              <a:tr h="432000">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d9d9d9"/>
                    </a:solidFill>
                  </a:tcPr>
                </a:tc>
                <a:tc>
                  <a:txBody>
                    <a:bodyPr anchor="ctr">
                      <a:noAutofit/>
                    </a:bodyPr>
                    <a:p>
                      <a:pPr algn="ctr">
                        <a:lnSpc>
                          <a:spcPct val="100000"/>
                        </a:lnSpc>
                        <a:spcBef>
                          <a:spcPts val="400"/>
                        </a:spcBef>
                        <a:buNone/>
                      </a:pPr>
                      <a:r>
                        <a:rPr b="1" lang="bg-BG" sz="800" spc="-1" strike="noStrike">
                          <a:solidFill>
                            <a:srgbClr val="000000"/>
                          </a:solidFill>
                          <a:latin typeface="Montserrat"/>
                        </a:rPr>
                        <a:t>€</a:t>
                      </a:r>
                      <a:r>
                        <a:rPr b="1" lang="en-US" sz="800" spc="-1" strike="noStrike">
                          <a:solidFill>
                            <a:srgbClr val="000000"/>
                          </a:solidFill>
                          <a:latin typeface="Montserrat"/>
                        </a:rPr>
                        <a:t>10 / 15 / 25 / 37.5 /50 </a:t>
                      </a:r>
                      <a:r>
                        <a:rPr b="1" lang="en-US" sz="800" spc="-1" strike="noStrike">
                          <a:solidFill>
                            <a:srgbClr val="000000"/>
                          </a:solidFill>
                          <a:latin typeface="Montserrat"/>
                        </a:rPr>
                        <a:t>M</a:t>
                      </a:r>
                      <a:endParaRPr b="0" lang="en-US" sz="800" spc="-1" strike="noStrike">
                        <a:latin typeface="Arial"/>
                      </a:endParaRPr>
                    </a:p>
                    <a:p>
                      <a:pPr algn="ctr">
                        <a:lnSpc>
                          <a:spcPct val="100000"/>
                        </a:lnSpc>
                        <a:spcBef>
                          <a:spcPts val="400"/>
                        </a:spcBef>
                        <a:buNone/>
                      </a:pPr>
                      <a:r>
                        <a:rPr b="1" lang="bg-BG" sz="800" spc="-1" strike="noStrike">
                          <a:solidFill>
                            <a:srgbClr val="000000"/>
                          </a:solidFill>
                          <a:latin typeface="Montserrat"/>
                        </a:rPr>
                        <a:t>20 – 100 </a:t>
                      </a:r>
                      <a:r>
                        <a:rPr b="1" lang="en-US" sz="800" spc="-1" strike="noStrike">
                          <a:solidFill>
                            <a:srgbClr val="000000"/>
                          </a:solidFill>
                          <a:latin typeface="Montserrat"/>
                        </a:rPr>
                        <a:t>emplois</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d9d9d9"/>
                    </a:solidFill>
                  </a:tcPr>
                </a:tc>
                <a:tc>
                  <a:txBody>
                    <a:bodyPr anchor="ctr">
                      <a:noAutofit/>
                    </a:bodyPr>
                    <a:p>
                      <a:pPr marL="14760" algn="ctr">
                        <a:lnSpc>
                          <a:spcPct val="100000"/>
                        </a:lnSpc>
                        <a:spcBef>
                          <a:spcPts val="400"/>
                        </a:spcBef>
                        <a:buNone/>
                      </a:pPr>
                      <a:r>
                        <a:rPr b="1" lang="en-US" sz="800" spc="-1" strike="noStrike">
                          <a:solidFill>
                            <a:srgbClr val="000000"/>
                          </a:solidFill>
                          <a:latin typeface="Montserrat"/>
                        </a:rPr>
                        <a:t>€ </a:t>
                      </a:r>
                      <a:r>
                        <a:rPr b="1" lang="en-US" sz="800" spc="-1" strike="noStrike">
                          <a:solidFill>
                            <a:srgbClr val="000000"/>
                          </a:solidFill>
                          <a:latin typeface="Montserrat"/>
                        </a:rPr>
                        <a:t>1 / 1.5 / 2 / 5 M</a:t>
                      </a:r>
                      <a:endParaRPr b="0" lang="en-US" sz="800" spc="-1" strike="noStrike">
                        <a:latin typeface="Arial"/>
                      </a:endParaRPr>
                    </a:p>
                    <a:p>
                      <a:pPr marL="14760" algn="ctr">
                        <a:lnSpc>
                          <a:spcPct val="100000"/>
                        </a:lnSpc>
                        <a:spcBef>
                          <a:spcPts val="400"/>
                        </a:spcBef>
                        <a:buNone/>
                      </a:pPr>
                      <a:r>
                        <a:rPr b="1" lang="en-US" sz="800" spc="-1" strike="noStrike">
                          <a:solidFill>
                            <a:srgbClr val="000000"/>
                          </a:solidFill>
                          <a:latin typeface="Montserrat"/>
                        </a:rPr>
                        <a:t>25 – 100 emplois</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d9d9d9"/>
                    </a:solidFill>
                  </a:tcPr>
                </a:tc>
                <a:tc>
                  <a:txBody>
                    <a:bodyPr anchor="ctr">
                      <a:noAutofit/>
                    </a:bodyPr>
                    <a:p>
                      <a:pPr marL="14760" algn="ctr">
                        <a:lnSpc>
                          <a:spcPct val="100000"/>
                        </a:lnSpc>
                        <a:spcBef>
                          <a:spcPts val="400"/>
                        </a:spcBef>
                        <a:buNone/>
                      </a:pPr>
                      <a:r>
                        <a:rPr b="1" lang="en-US" sz="800" spc="-1" strike="noStrike">
                          <a:solidFill>
                            <a:srgbClr val="000000"/>
                          </a:solidFill>
                          <a:latin typeface="Montserrat"/>
                        </a:rPr>
                        <a:t>€ </a:t>
                      </a:r>
                      <a:r>
                        <a:rPr b="1" lang="en-US" sz="800" spc="-1" strike="noStrike">
                          <a:solidFill>
                            <a:srgbClr val="000000"/>
                          </a:solidFill>
                          <a:latin typeface="Montserrat"/>
                        </a:rPr>
                        <a:t>0.5 / 0.75 / 1 / 2.5M</a:t>
                      </a:r>
                      <a:endParaRPr b="0" lang="en-US" sz="800" spc="-1" strike="noStrike">
                        <a:latin typeface="Arial"/>
                      </a:endParaRPr>
                    </a:p>
                    <a:p>
                      <a:pPr marL="14760" algn="ctr">
                        <a:lnSpc>
                          <a:spcPct val="100000"/>
                        </a:lnSpc>
                        <a:spcBef>
                          <a:spcPts val="400"/>
                        </a:spcBef>
                        <a:buNone/>
                      </a:pPr>
                      <a:r>
                        <a:rPr b="1" lang="en-US" sz="800" spc="-1" strike="noStrike">
                          <a:solidFill>
                            <a:srgbClr val="000000"/>
                          </a:solidFill>
                          <a:latin typeface="Montserrat"/>
                        </a:rPr>
                        <a:t>10 – 50 emplois</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d9d9d9"/>
                    </a:solidFill>
                  </a:tcPr>
                </a:tc>
              </a:tr>
              <a:tr h="325440">
                <a:tc>
                  <a:txBody>
                    <a:bodyPr anchor="ctr">
                      <a:noAutofit/>
                    </a:bodyPr>
                    <a:p>
                      <a:pPr>
                        <a:lnSpc>
                          <a:spcPct val="100000"/>
                        </a:lnSpc>
                        <a:buNone/>
                      </a:pPr>
                      <a:r>
                        <a:rPr b="0" lang="en-US" sz="800" spc="-1" strike="noStrike">
                          <a:solidFill>
                            <a:srgbClr val="000000"/>
                          </a:solidFill>
                          <a:latin typeface="Montserrat"/>
                        </a:rPr>
                        <a:t>VOIE RAPIDE ADMINISTRATIVE</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8cf0fe"/>
                    </a:solidFill>
                  </a:tcPr>
                </a:tc>
                <a:tc>
                  <a:txBody>
                    <a:bodyPr anchor="ctr">
                      <a:noAutofit/>
                    </a:bodyPr>
                    <a:p>
                      <a:pPr algn="ctr">
                        <a:lnSpc>
                          <a:spcPct val="100000"/>
                        </a:lnSpc>
                        <a:buNone/>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640440">
                <a:tc>
                  <a:txBody>
                    <a:bodyPr anchor="ctr">
                      <a:noAutofit/>
                    </a:bodyPr>
                    <a:p>
                      <a:pPr>
                        <a:lnSpc>
                          <a:spcPct val="100000"/>
                        </a:lnSpc>
                        <a:buNone/>
                      </a:pPr>
                      <a:r>
                        <a:rPr b="0" lang="fr-FR" sz="800" spc="-1" strike="noStrike">
                          <a:solidFill>
                            <a:srgbClr val="000000"/>
                          </a:solidFill>
                          <a:latin typeface="Montserrat"/>
                        </a:rPr>
                        <a:t>PAS D'APPEL D'OFFRES - PAS DE CONCURRENCE POUR L'ACQUISITION DE TERRAINS DE L'ÉTAT OU DE LA MUNICIPALITÉ </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8cf0fe"/>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66120">
                <a:tc>
                  <a:txBody>
                    <a:bodyPr anchor="ctr">
                      <a:noAutofit/>
                    </a:bodyPr>
                    <a:p>
                      <a:pPr>
                        <a:lnSpc>
                          <a:spcPct val="100000"/>
                        </a:lnSpc>
                        <a:buNone/>
                      </a:pPr>
                      <a:r>
                        <a:rPr b="0" lang="fr-FR" sz="800" spc="-1" strike="noStrike">
                          <a:solidFill>
                            <a:srgbClr val="000000"/>
                          </a:solidFill>
                          <a:latin typeface="Montserrat"/>
                        </a:rPr>
                        <a:t>LE FINANCEMENT DE LA FORMATION PROFESSIONNELLE</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66120">
                <a:tc>
                  <a:txBody>
                    <a:bodyPr anchor="ctr">
                      <a:noAutofit/>
                    </a:bodyPr>
                    <a:p>
                      <a:pPr>
                        <a:lnSpc>
                          <a:spcPct val="100000"/>
                        </a:lnSpc>
                        <a:buNone/>
                      </a:pPr>
                      <a:r>
                        <a:rPr b="0" lang="fr-FR" sz="800" spc="-1" strike="noStrike">
                          <a:solidFill>
                            <a:srgbClr val="000000"/>
                          </a:solidFill>
                          <a:latin typeface="Montserrat"/>
                        </a:rPr>
                        <a:t>REMBOURSEMENT DE LA SÉCURITÉ SOCIALE</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66120">
                <a:tc>
                  <a:txBody>
                    <a:bodyPr anchor="ctr">
                      <a:noAutofit/>
                    </a:bodyPr>
                    <a:p>
                      <a:pPr>
                        <a:lnSpc>
                          <a:spcPct val="100000"/>
                        </a:lnSpc>
                        <a:buNone/>
                      </a:pPr>
                      <a:r>
                        <a:rPr b="0" lang="fr-FR" sz="800" spc="-1" strike="noStrike">
                          <a:solidFill>
                            <a:srgbClr val="000000"/>
                          </a:solidFill>
                          <a:latin typeface="Montserrat"/>
                        </a:rPr>
                        <a:t>LE FINANCEMENT DE L'INFRASTRUCTURE TECHNIQUE</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10680">
                <a:tc>
                  <a:txBody>
                    <a:bodyPr anchor="ctr">
                      <a:noAutofit/>
                    </a:bodyPr>
                    <a:p>
                      <a:pPr>
                        <a:lnSpc>
                          <a:spcPct val="100000"/>
                        </a:lnSpc>
                        <a:buNone/>
                      </a:pPr>
                      <a:r>
                        <a:rPr b="0" lang="en-US" sz="800" spc="-1" strike="noStrike">
                          <a:solidFill>
                            <a:srgbClr val="000000"/>
                          </a:solidFill>
                          <a:latin typeface="Montserrat"/>
                        </a:rPr>
                        <a:t>SERVICES INDIVIDUELS</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8cf0fe"/>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66120">
                <a:tc>
                  <a:txBody>
                    <a:bodyPr anchor="ctr">
                      <a:noAutofit/>
                    </a:bodyPr>
                    <a:p>
                      <a:pPr>
                        <a:lnSpc>
                          <a:spcPct val="100000"/>
                        </a:lnSpc>
                        <a:buNone/>
                      </a:pPr>
                      <a:r>
                        <a:rPr b="0" lang="fr-FR" sz="800" spc="-1" strike="noStrike">
                          <a:solidFill>
                            <a:srgbClr val="000000"/>
                          </a:solidFill>
                          <a:latin typeface="Montserrat"/>
                        </a:rPr>
                        <a:t>L'ACHAT DE TERRAINS PUBLICS À DES PRIX AVANTAGEUX</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415080">
                <a:tc>
                  <a:txBody>
                    <a:bodyPr anchor="ctr">
                      <a:noAutofit/>
                    </a:bodyPr>
                    <a:p>
                      <a:pPr>
                        <a:lnSpc>
                          <a:spcPct val="100000"/>
                        </a:lnSpc>
                        <a:buNone/>
                      </a:pPr>
                      <a:r>
                        <a:rPr b="0" lang="fr-FR" sz="800" spc="-1" strike="noStrike">
                          <a:solidFill>
                            <a:srgbClr val="000000"/>
                          </a:solidFill>
                          <a:latin typeface="Montserrat"/>
                        </a:rPr>
                        <a:t>PAS DE TAXES SUR LE CHANGEMENT DE STATUT DES TERRES</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10680">
                <a:tc>
                  <a:txBody>
                    <a:bodyPr anchor="ctr">
                      <a:noAutofit/>
                    </a:bodyPr>
                    <a:p>
                      <a:pPr>
                        <a:lnSpc>
                          <a:spcPct val="100000"/>
                        </a:lnSpc>
                        <a:buNone/>
                      </a:pPr>
                      <a:r>
                        <a:rPr b="1" lang="en-US" sz="1000" spc="-1" strike="noStrike">
                          <a:solidFill>
                            <a:srgbClr val="000000"/>
                          </a:solidFill>
                          <a:latin typeface="Montserrat"/>
                        </a:rPr>
                        <a:t>AIDE NON REMBOURSABLE</a:t>
                      </a:r>
                      <a:endParaRPr b="0" lang="en-US" sz="10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bdf09a"/>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r h="310680">
                <a:tc>
                  <a:txBody>
                    <a:bodyPr anchor="ctr">
                      <a:noAutofit/>
                    </a:bodyPr>
                    <a:p>
                      <a:pPr>
                        <a:lnSpc>
                          <a:spcPct val="100000"/>
                        </a:lnSpc>
                        <a:buNone/>
                      </a:pPr>
                      <a:r>
                        <a:rPr b="0" lang="en-US" sz="800" spc="-1" strike="noStrike">
                          <a:solidFill>
                            <a:srgbClr val="000000"/>
                          </a:solidFill>
                          <a:latin typeface="Montserrat"/>
                        </a:rPr>
                        <a:t>PARTENARIAT PUBLIC-PRIVÉ</a:t>
                      </a:r>
                      <a:endParaRPr b="0" lang="en-US" sz="80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8cf0fe"/>
                    </a:solidFill>
                  </a:tcPr>
                </a:tc>
                <a:tc>
                  <a:txBody>
                    <a:bodyPr anchor="ctr">
                      <a:noAutofit/>
                    </a:bodyPr>
                    <a:p>
                      <a:pPr algn="ctr">
                        <a:lnSpc>
                          <a:spcPct val="100000"/>
                        </a:lnSpc>
                        <a:buNone/>
                        <a:tabLst>
                          <a:tab algn="l" pos="0"/>
                        </a:tabLst>
                      </a:pPr>
                      <a:r>
                        <a:rPr b="0" lang="bg-BG" sz="1050" spc="-1" strike="noStrike">
                          <a:solidFill>
                            <a:srgbClr val="000000"/>
                          </a:solidFill>
                          <a:latin typeface="Montserrat"/>
                        </a:rPr>
                        <a:t>✔</a:t>
                      </a:r>
                      <a:endParaRPr b="0" lang="en-US" sz="1050" spc="-1" strike="noStrike">
                        <a:latin typeface="Arial"/>
                      </a:endParaRPr>
                    </a:p>
                  </a:txBody>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c>
                  <a:tcPr anchor="ctr" marL="91440" marR="91440">
                    <a:lnL w="12240">
                      <a:solidFill>
                        <a:srgbClr val="bcbcbc"/>
                      </a:solidFill>
                    </a:lnL>
                    <a:lnR w="12240">
                      <a:solidFill>
                        <a:srgbClr val="bcbcbc"/>
                      </a:solidFill>
                    </a:lnR>
                    <a:lnT w="12240">
                      <a:solidFill>
                        <a:srgbClr val="bcbcbc"/>
                      </a:solidFill>
                    </a:lnT>
                    <a:lnB w="12240">
                      <a:solidFill>
                        <a:srgbClr val="bcbcbc"/>
                      </a:solidFill>
                    </a:lnB>
                    <a:solidFill>
                      <a:srgbClr val="f2f2f2"/>
                    </a:solidFill>
                  </a:tcPr>
                </a:tc>
              </a:tr>
            </a:tbl>
          </a:graphicData>
        </a:graphic>
      </p:graphicFrame>
      <p:sp>
        <p:nvSpPr>
          <p:cNvPr id="1198" name="Straight Connector 14"/>
          <p:cNvSpPr/>
          <p:nvPr/>
        </p:nvSpPr>
        <p:spPr>
          <a:xfrm>
            <a:off x="1384200" y="1063800"/>
            <a:ext cx="2295360" cy="377280"/>
          </a:xfrm>
          <a:prstGeom prst="line">
            <a:avLst/>
          </a:prstGeom>
          <a:ln w="12700">
            <a:solidFill>
              <a:srgbClr val="000000"/>
            </a:solidFill>
          </a:ln>
        </p:spPr>
        <p:style>
          <a:lnRef idx="3">
            <a:schemeClr val="accent1"/>
          </a:lnRef>
          <a:fillRef idx="0">
            <a:schemeClr val="accent1"/>
          </a:fillRef>
          <a:effectRef idx="2">
            <a:schemeClr val="accent1"/>
          </a:effectRef>
          <a:fontRef idx="minor"/>
        </p:style>
      </p:sp>
      <p:sp>
        <p:nvSpPr>
          <p:cNvPr id="1199" name="TextBox 4"/>
          <p:cNvSpPr/>
          <p:nvPr/>
        </p:nvSpPr>
        <p:spPr>
          <a:xfrm>
            <a:off x="1249920" y="1216080"/>
            <a:ext cx="1189080" cy="2120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800" spc="-1" strike="noStrike">
                <a:solidFill>
                  <a:srgbClr val="000000"/>
                </a:solidFill>
                <a:latin typeface="Montserrat"/>
                <a:ea typeface="Arial"/>
              </a:rPr>
              <a:t>INCITATIONS</a:t>
            </a:r>
            <a:endParaRPr b="0" lang="en-US" sz="800" spc="-1" strike="noStrike">
              <a:latin typeface="Arial"/>
            </a:endParaRPr>
          </a:p>
        </p:txBody>
      </p:sp>
      <p:sp>
        <p:nvSpPr>
          <p:cNvPr id="1200" name="TextBox 23"/>
          <p:cNvSpPr/>
          <p:nvPr/>
        </p:nvSpPr>
        <p:spPr>
          <a:xfrm>
            <a:off x="2573640" y="1084680"/>
            <a:ext cx="1189080" cy="2120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800" spc="-1" strike="noStrike">
                <a:solidFill>
                  <a:srgbClr val="000000"/>
                </a:solidFill>
                <a:latin typeface="Montserrat"/>
                <a:ea typeface="Arial"/>
              </a:rPr>
              <a:t>SEUILS</a:t>
            </a:r>
            <a:endParaRPr b="0" lang="en-US" sz="800" spc="-1" strike="noStrike">
              <a:latin typeface="Arial"/>
            </a:endParaRPr>
          </a:p>
        </p:txBody>
      </p:sp>
      <p:sp>
        <p:nvSpPr>
          <p:cNvPr id="1201" name="Google Shape;442;p61"/>
          <p:cNvSpPr/>
          <p:nvPr/>
        </p:nvSpPr>
        <p:spPr>
          <a:xfrm>
            <a:off x="0" y="10260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Incitations gouvernementales</a:t>
            </a:r>
            <a:endParaRPr b="0" lang="en-US" sz="3000" spc="-1" strike="noStrike">
              <a:latin typeface="Arial"/>
            </a:endParaRPr>
          </a:p>
        </p:txBody>
      </p:sp>
    </p:spTree>
  </p:cSld>
  <mc:AlternateContent>
    <mc:Choice Requires="p14">
      <p:transition p14:dur="10"/>
    </mc:Choice>
    <mc:Fallback>
      <p:transition/>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02" name="Group 2"/>
          <p:cNvGraphicFramePr/>
          <p:nvPr/>
        </p:nvGraphicFramePr>
        <p:xfrm>
          <a:off x="207360" y="1623960"/>
          <a:ext cx="4028760" cy="3181680"/>
        </p:xfrm>
        <a:graphic>
          <a:graphicData uri="http://schemas.openxmlformats.org/drawingml/2006/table">
            <a:tbl>
              <a:tblPr/>
              <a:tblGrid>
                <a:gridCol w="2585880"/>
                <a:gridCol w="684000"/>
                <a:gridCol w="758880"/>
              </a:tblGrid>
              <a:tr h="277200">
                <a:tc>
                  <a:txBody>
                    <a:bodyPr lIns="71640" rIns="71640" tIns="37080" bIns="37080" anchor="ctr">
                      <a:noAutofit/>
                    </a:bodyPr>
                    <a:p>
                      <a:pPr>
                        <a:lnSpc>
                          <a:spcPct val="100000"/>
                        </a:lnSpc>
                        <a:buNone/>
                        <a:tabLst>
                          <a:tab algn="l" pos="0"/>
                        </a:tabLst>
                      </a:pPr>
                      <a:r>
                        <a:rPr b="1" lang="en-US" sz="800" spc="-1" strike="noStrike">
                          <a:solidFill>
                            <a:srgbClr val="000000"/>
                          </a:solidFill>
                          <a:latin typeface="Montserrat"/>
                          <a:ea typeface="Times New Roman"/>
                        </a:rPr>
                        <a:t>Région ou secteur</a:t>
                      </a:r>
                      <a:endParaRPr b="0" lang="en-US" sz="800" spc="-1" strike="noStrike">
                        <a:latin typeface="Arial"/>
                      </a:endParaRPr>
                    </a:p>
                  </a:txBody>
                  <a:tcPr anchor="ctr" marL="71640" marR="716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1640" rIns="71640" tIns="37080" bIns="37080" anchor="ctr">
                      <a:noAutofit/>
                    </a:bodyPr>
                    <a:p>
                      <a:pPr algn="ctr">
                        <a:lnSpc>
                          <a:spcPct val="100000"/>
                        </a:lnSpc>
                        <a:buNone/>
                        <a:tabLst>
                          <a:tab algn="l" pos="0"/>
                        </a:tabLst>
                      </a:pPr>
                      <a:r>
                        <a:rPr b="1" lang="en-US" sz="800" spc="-1" strike="noStrike">
                          <a:solidFill>
                            <a:srgbClr val="000000"/>
                          </a:solidFill>
                          <a:latin typeface="Montserrat"/>
                          <a:ea typeface="Times New Roman"/>
                        </a:rPr>
                        <a:t>Classe B</a:t>
                      </a:r>
                      <a:endParaRPr b="0" lang="en-US" sz="800" spc="-1" strike="noStrike">
                        <a:latin typeface="Arial"/>
                      </a:endParaRPr>
                    </a:p>
                  </a:txBody>
                  <a:tcPr anchor="ctr" marL="71640" marR="716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1640" rIns="71640" tIns="37080" bIns="37080" anchor="ctr">
                      <a:noAutofit/>
                    </a:bodyPr>
                    <a:p>
                      <a:pPr algn="ctr">
                        <a:lnSpc>
                          <a:spcPct val="100000"/>
                        </a:lnSpc>
                        <a:buNone/>
                        <a:tabLst>
                          <a:tab algn="l" pos="0"/>
                        </a:tabLst>
                      </a:pPr>
                      <a:r>
                        <a:rPr b="1" lang="en-US" sz="800" spc="-1" strike="noStrike">
                          <a:solidFill>
                            <a:srgbClr val="000000"/>
                          </a:solidFill>
                          <a:latin typeface="Montserrat"/>
                          <a:ea typeface="Times New Roman"/>
                        </a:rPr>
                        <a:t>Classe A</a:t>
                      </a:r>
                      <a:endParaRPr b="0" lang="en-US" sz="800" spc="-1" strike="noStrike">
                        <a:latin typeface="Arial"/>
                      </a:endParaRPr>
                    </a:p>
                  </a:txBody>
                  <a:tcPr anchor="ctr" marL="71640" marR="716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r h="321840">
                <a:tc>
                  <a:txBody>
                    <a:bodyPr lIns="72720" rIns="72720" tIns="36360" bIns="36360" anchor="ctr">
                      <a:noAutofit/>
                    </a:bodyPr>
                    <a:p>
                      <a:pPr>
                        <a:lnSpc>
                          <a:spcPct val="105000"/>
                        </a:lnSpc>
                        <a:buNone/>
                        <a:tabLst>
                          <a:tab algn="l" pos="0"/>
                        </a:tabLst>
                      </a:pPr>
                      <a:r>
                        <a:rPr b="0" lang="en-US" sz="800" spc="-1" strike="noStrike">
                          <a:solidFill>
                            <a:srgbClr val="000000"/>
                          </a:solidFill>
                          <a:latin typeface="Montserrat"/>
                        </a:rPr>
                        <a:t>Activités dans l'industrie manufacturière</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ea typeface="Times New Roman"/>
                        </a:rPr>
                        <a:t>2.5</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rPr>
                        <a:t>5</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r>
              <a:tr h="386280">
                <a:tc>
                  <a:txBody>
                    <a:bodyPr lIns="72720" rIns="72720" tIns="36360" bIns="36360" anchor="ctr">
                      <a:noAutofit/>
                    </a:bodyPr>
                    <a:p>
                      <a:pPr>
                        <a:lnSpc>
                          <a:spcPct val="100000"/>
                        </a:lnSpc>
                        <a:buNone/>
                        <a:tabLst>
                          <a:tab algn="l" pos="0"/>
                        </a:tabLst>
                      </a:pPr>
                      <a:r>
                        <a:rPr b="0" lang="fr-FR" sz="800" spc="-1" strike="noStrike">
                          <a:solidFill>
                            <a:srgbClr val="000000"/>
                          </a:solidFill>
                          <a:latin typeface="Montserrat"/>
                        </a:rPr>
                        <a:t>Dans les municipalités où le taux de chômage est égal ou supérieur à la moyenne nationale</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ea typeface="Times New Roman"/>
                        </a:rPr>
                        <a:t>1</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rPr>
                        <a:t>2</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r>
              <a:tr h="402840">
                <a:tc>
                  <a:txBody>
                    <a:bodyPr lIns="72720" rIns="72720" tIns="36360" bIns="36360" anchor="ctr">
                      <a:noAutofit/>
                    </a:bodyPr>
                    <a:p>
                      <a:pPr>
                        <a:lnSpc>
                          <a:spcPct val="105000"/>
                        </a:lnSpc>
                        <a:buNone/>
                        <a:tabLst>
                          <a:tab algn="l" pos="0"/>
                        </a:tabLst>
                      </a:pPr>
                      <a:r>
                        <a:rPr b="0" lang="fr-FR" sz="800" spc="-1" strike="noStrike">
                          <a:solidFill>
                            <a:srgbClr val="000000"/>
                          </a:solidFill>
                          <a:latin typeface="Montserrat"/>
                        </a:rPr>
                        <a:t>Activités de haute technologie dans l'industrie manufacturière pour l'ensemble du pays</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ea typeface="Times New Roman"/>
                        </a:rPr>
                        <a:t>1</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rPr>
                        <a:t>2</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noFill/>
                  </a:tcPr>
                </a:tc>
              </a:tr>
              <a:tr h="793080">
                <a:tc>
                  <a:txBody>
                    <a:bodyPr lIns="72720" rIns="72720" tIns="36360" bIns="36360" anchor="ctr">
                      <a:noAutofit/>
                    </a:bodyPr>
                    <a:p>
                      <a:pPr>
                        <a:lnSpc>
                          <a:spcPct val="105000"/>
                        </a:lnSpc>
                        <a:buNone/>
                        <a:tabLst>
                          <a:tab algn="l" pos="0"/>
                        </a:tabLst>
                      </a:pPr>
                      <a:r>
                        <a:rPr b="0" lang="fr-FR" sz="800" spc="-1" strike="noStrike">
                          <a:solidFill>
                            <a:srgbClr val="000000"/>
                          </a:solidFill>
                          <a:latin typeface="Montserrat"/>
                        </a:rPr>
                        <a:t>Les activités du secteur des services telles que :</a:t>
                      </a:r>
                      <a:endParaRPr b="0" lang="en-US" sz="800" spc="-1" strike="noStrike">
                        <a:latin typeface="Arial"/>
                      </a:endParaRPr>
                    </a:p>
                    <a:p>
                      <a:pPr marL="171360" indent="-171360">
                        <a:lnSpc>
                          <a:spcPct val="105000"/>
                        </a:lnSpc>
                        <a:buClr>
                          <a:srgbClr val="000000"/>
                        </a:buClr>
                        <a:buFont typeface="StarSymbol"/>
                        <a:buChar char="-"/>
                        <a:tabLst>
                          <a:tab algn="l" pos="0"/>
                        </a:tabLst>
                      </a:pPr>
                      <a:r>
                        <a:rPr b="0" lang="fr-FR" sz="800" spc="-1" strike="noStrike">
                          <a:solidFill>
                            <a:srgbClr val="000000"/>
                          </a:solidFill>
                          <a:latin typeface="Montserrat"/>
                        </a:rPr>
                        <a:t>l'entreposage et les activités de soutien au transport;</a:t>
                      </a:r>
                      <a:endParaRPr b="0" lang="en-US" sz="800" spc="-1" strike="noStrike">
                        <a:latin typeface="Arial"/>
                      </a:endParaRPr>
                    </a:p>
                    <a:p>
                      <a:pPr marL="171360" indent="-171360">
                        <a:lnSpc>
                          <a:spcPct val="105000"/>
                        </a:lnSpc>
                        <a:buClr>
                          <a:srgbClr val="000000"/>
                        </a:buClr>
                        <a:buFont typeface="StarSymbol"/>
                        <a:buChar char="-"/>
                        <a:tabLst>
                          <a:tab algn="l" pos="0"/>
                        </a:tabLst>
                      </a:pPr>
                      <a:r>
                        <a:rPr b="0" lang="fr-FR" sz="800" spc="-1" strike="noStrike">
                          <a:solidFill>
                            <a:srgbClr val="000000"/>
                          </a:solidFill>
                          <a:latin typeface="Montserrat"/>
                        </a:rPr>
                        <a:t>l'externalisation des processus d'entreprise (pour les activités administratives et de bureau</a:t>
                      </a:r>
                      <a:r>
                        <a:rPr b="0" lang="en-US" sz="800" spc="-1" strike="noStrike">
                          <a:solidFill>
                            <a:srgbClr val="000000"/>
                          </a:solidFill>
                          <a:latin typeface="Montserrat"/>
                          <a:ea typeface="Times New Roman"/>
                        </a:rPr>
                        <a:t>).</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ea typeface="Times New Roman"/>
                        </a:rPr>
                        <a:t>0.75</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rPr>
                        <a:t>1.5</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r h="1307520">
                <a:tc>
                  <a:txBody>
                    <a:bodyPr lIns="72720" rIns="72720" tIns="36360" bIns="36360" anchor="ctr">
                      <a:noAutofit/>
                    </a:bodyPr>
                    <a:p>
                      <a:pPr>
                        <a:lnSpc>
                          <a:spcPct val="100000"/>
                        </a:lnSpc>
                        <a:buNone/>
                        <a:tabLst>
                          <a:tab algn="l" pos="0"/>
                        </a:tabLst>
                      </a:pPr>
                      <a:r>
                        <a:rPr b="0" lang="fr-FR" sz="800" spc="-1" strike="noStrike">
                          <a:solidFill>
                            <a:srgbClr val="000000"/>
                          </a:solidFill>
                          <a:latin typeface="Montserrat"/>
                        </a:rPr>
                        <a:t>Les activités de haute technologie dans le secteur des services, telles que :</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TIC et technologies informatiques, BPO</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R&amp;D</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activités des sièges sociaux</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l'éducation</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les soins de santé humaine</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comptabilité et audit</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architecture et ingénierie</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2720" rIns="72720" tIns="36360" bIns="36360" anchor="ctr">
                      <a:noAutofit/>
                    </a:bodyPr>
                    <a:p>
                      <a:pPr algn="ctr">
                        <a:lnSpc>
                          <a:spcPct val="100000"/>
                        </a:lnSpc>
                        <a:buNone/>
                        <a:tabLst>
                          <a:tab algn="l" pos="0"/>
                        </a:tabLst>
                      </a:pP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ea typeface="Times New Roman"/>
                        </a:rPr>
                        <a:t>0.5</a:t>
                      </a:r>
                      <a:endParaRPr b="0" lang="en-US" sz="800" spc="-1" strike="noStrike">
                        <a:latin typeface="Arial"/>
                      </a:endParaRPr>
                    </a:p>
                    <a:p>
                      <a:pPr algn="ctr">
                        <a:lnSpc>
                          <a:spcPct val="100000"/>
                        </a:lnSpc>
                        <a:buNone/>
                        <a:tabLst>
                          <a:tab algn="l" pos="0"/>
                        </a:tabLst>
                      </a:pP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72720" rIns="72720" tIns="36360" bIns="36360" anchor="ctr">
                      <a:noAutofit/>
                    </a:bodyPr>
                    <a:p>
                      <a:pPr algn="ctr">
                        <a:lnSpc>
                          <a:spcPct val="100000"/>
                        </a:lnSpc>
                        <a:buNone/>
                        <a:tabLst>
                          <a:tab algn="l" pos="0"/>
                        </a:tabLst>
                      </a:pPr>
                      <a:r>
                        <a:rPr b="0" lang="en-US" sz="800" spc="-1" strike="noStrike">
                          <a:solidFill>
                            <a:srgbClr val="000000"/>
                          </a:solidFill>
                          <a:latin typeface="Montserrat"/>
                        </a:rPr>
                        <a:t>1</a:t>
                      </a:r>
                      <a:endParaRPr b="0" lang="en-US" sz="800" spc="-1" strike="noStrike">
                        <a:latin typeface="Arial"/>
                      </a:endParaRPr>
                    </a:p>
                  </a:txBody>
                  <a:tcPr anchor="ctr" marL="72720" marR="7272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bl>
          </a:graphicData>
        </a:graphic>
      </p:graphicFrame>
      <p:sp>
        <p:nvSpPr>
          <p:cNvPr id="1203" name="Rectangle 32"/>
          <p:cNvSpPr/>
          <p:nvPr/>
        </p:nvSpPr>
        <p:spPr>
          <a:xfrm>
            <a:off x="1658160" y="140400"/>
            <a:ext cx="9143640" cy="1125000"/>
          </a:xfrm>
          <a:prstGeom prst="rect">
            <a:avLst/>
          </a:prstGeom>
          <a:noFill/>
          <a:ln w="0">
            <a:noFill/>
          </a:ln>
        </p:spPr>
        <p:style>
          <a:lnRef idx="0"/>
          <a:fillRef idx="0"/>
          <a:effectRef idx="0"/>
          <a:fontRef idx="minor"/>
        </p:style>
      </p:sp>
      <p:graphicFrame>
        <p:nvGraphicFramePr>
          <p:cNvPr id="1204" name="Group 33"/>
          <p:cNvGraphicFramePr/>
          <p:nvPr/>
        </p:nvGraphicFramePr>
        <p:xfrm>
          <a:off x="4759200" y="1623960"/>
          <a:ext cx="4065840" cy="3197880"/>
        </p:xfrm>
        <a:graphic>
          <a:graphicData uri="http://schemas.openxmlformats.org/drawingml/2006/table">
            <a:tbl>
              <a:tblPr/>
              <a:tblGrid>
                <a:gridCol w="2226600"/>
                <a:gridCol w="873000"/>
                <a:gridCol w="966240"/>
              </a:tblGrid>
              <a:tr h="238680">
                <a:tc>
                  <a:txBody>
                    <a:bodyPr lIns="90000" rIns="90000" tIns="46800" bIns="46800" anchor="ctr">
                      <a:noAutofit/>
                    </a:bodyPr>
                    <a:p>
                      <a:pPr>
                        <a:lnSpc>
                          <a:spcPct val="100000"/>
                        </a:lnSpc>
                        <a:buNone/>
                        <a:tabLst>
                          <a:tab algn="l" pos="0"/>
                        </a:tabLst>
                      </a:pPr>
                      <a:r>
                        <a:rPr b="1" lang="en-US" sz="800" spc="-1" strike="noStrike">
                          <a:solidFill>
                            <a:srgbClr val="000000"/>
                          </a:solidFill>
                          <a:latin typeface="Montserrat"/>
                          <a:ea typeface="Times New Roman"/>
                        </a:rPr>
                        <a:t>Région ou secteur</a:t>
                      </a:r>
                      <a:endParaRPr b="0" lang="en-US" sz="800" spc="-1" strike="noStrike">
                        <a:latin typeface="Arial"/>
                      </a:endParaRPr>
                    </a:p>
                  </a:txBody>
                  <a:tcPr anchor="ctr" marL="90000" marR="9000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90000" rIns="90000" tIns="46800" bIns="46800" anchor="ctr">
                      <a:noAutofit/>
                    </a:bodyPr>
                    <a:p>
                      <a:pPr algn="ctr">
                        <a:lnSpc>
                          <a:spcPct val="100000"/>
                        </a:lnSpc>
                        <a:buNone/>
                        <a:tabLst>
                          <a:tab algn="l" pos="0"/>
                        </a:tabLst>
                      </a:pPr>
                      <a:r>
                        <a:rPr b="1" lang="en-US" sz="800" spc="-1" strike="noStrike">
                          <a:solidFill>
                            <a:srgbClr val="000000"/>
                          </a:solidFill>
                          <a:latin typeface="Montserrat"/>
                          <a:ea typeface="Times New Roman"/>
                        </a:rPr>
                        <a:t>Classe B</a:t>
                      </a:r>
                      <a:endParaRPr b="0" lang="en-US" sz="800" spc="-1" strike="noStrike">
                        <a:latin typeface="Arial"/>
                      </a:endParaRPr>
                    </a:p>
                  </a:txBody>
                  <a:tcPr anchor="ctr" marL="90000" marR="9000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lIns="90000" rIns="90000" tIns="46800" bIns="46800" anchor="ctr">
                      <a:noAutofit/>
                    </a:bodyPr>
                    <a:p>
                      <a:pPr algn="ctr">
                        <a:lnSpc>
                          <a:spcPct val="100000"/>
                        </a:lnSpc>
                        <a:buNone/>
                        <a:tabLst>
                          <a:tab algn="l" pos="0"/>
                        </a:tabLst>
                      </a:pPr>
                      <a:r>
                        <a:rPr b="1" lang="en-US" sz="800" spc="-1" strike="noStrike">
                          <a:solidFill>
                            <a:srgbClr val="000000"/>
                          </a:solidFill>
                          <a:latin typeface="Montserrat"/>
                          <a:ea typeface="Times New Roman"/>
                        </a:rPr>
                        <a:t>Classe A</a:t>
                      </a:r>
                      <a:endParaRPr b="0" lang="en-US" sz="800" spc="-1" strike="noStrike">
                        <a:latin typeface="Arial"/>
                      </a:endParaRPr>
                    </a:p>
                  </a:txBody>
                  <a:tcPr anchor="ctr" marL="90000" marR="9000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r h="387720">
                <a:tc>
                  <a:txBody>
                    <a:bodyPr anchor="ctr">
                      <a:noAutofit/>
                    </a:bodyPr>
                    <a:p>
                      <a:pPr>
                        <a:lnSpc>
                          <a:spcPct val="105000"/>
                        </a:lnSpc>
                        <a:buNone/>
                        <a:tabLst>
                          <a:tab algn="l" pos="0"/>
                        </a:tabLst>
                      </a:pPr>
                      <a:r>
                        <a:rPr b="0" lang="en-US" sz="800" spc="-1" strike="noStrike">
                          <a:solidFill>
                            <a:srgbClr val="000000"/>
                          </a:solidFill>
                          <a:latin typeface="Montserrat"/>
                        </a:rPr>
                        <a:t>Cas général:</a:t>
                      </a:r>
                      <a:endParaRPr b="0" lang="en-US" sz="800" spc="-1" strike="noStrike">
                        <a:latin typeface="Arial"/>
                      </a:endParaRPr>
                    </a:p>
                    <a:p>
                      <a:pPr>
                        <a:lnSpc>
                          <a:spcPct val="105000"/>
                        </a:lnSpc>
                        <a:buNone/>
                        <a:tabLst>
                          <a:tab algn="l" pos="0"/>
                        </a:tabLst>
                      </a:pPr>
                      <a:r>
                        <a:rPr b="1" lang="en-US" sz="800" spc="-1" strike="noStrike">
                          <a:solidFill>
                            <a:srgbClr val="000000"/>
                          </a:solidFill>
                          <a:latin typeface="Montserrat"/>
                          <a:ea typeface="Times New Roman"/>
                        </a:rPr>
                        <a:t>Industrie manufacturière</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rPr>
                        <a:t>€</a:t>
                      </a:r>
                      <a:r>
                        <a:rPr b="0" lang="en-US" sz="800" spc="-1" strike="noStrike">
                          <a:solidFill>
                            <a:srgbClr val="000000"/>
                          </a:solidFill>
                          <a:latin typeface="Montserrat"/>
                        </a:rPr>
                        <a:t>1m et</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ea typeface="Times New Roman"/>
                        </a:rPr>
                        <a:t>50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rPr>
                        <a:t>€</a:t>
                      </a:r>
                      <a:r>
                        <a:rPr b="0" lang="en-US" sz="800" spc="-1" strike="noStrike">
                          <a:solidFill>
                            <a:srgbClr val="000000"/>
                          </a:solidFill>
                          <a:latin typeface="Montserrat"/>
                        </a:rPr>
                        <a:t>2m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rPr>
                        <a:t>et 100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r>
              <a:tr h="485640">
                <a:tc>
                  <a:txBody>
                    <a:bodyPr anchor="ctr">
                      <a:noAutofit/>
                    </a:bodyPr>
                    <a:p>
                      <a:pPr>
                        <a:lnSpc>
                          <a:spcPct val="105000"/>
                        </a:lnSpc>
                        <a:buNone/>
                        <a:tabLst>
                          <a:tab algn="l" pos="0"/>
                        </a:tabLst>
                      </a:pPr>
                      <a:r>
                        <a:rPr b="0" lang="en-US" sz="800" spc="-1" strike="noStrike">
                          <a:solidFill>
                            <a:srgbClr val="000000"/>
                          </a:solidFill>
                          <a:latin typeface="Montserrat"/>
                        </a:rPr>
                        <a:t>Cas général:</a:t>
                      </a:r>
                      <a:endParaRPr b="0" lang="en-US" sz="800" spc="-1" strike="noStrike">
                        <a:latin typeface="Arial"/>
                      </a:endParaRPr>
                    </a:p>
                    <a:p>
                      <a:pPr>
                        <a:lnSpc>
                          <a:spcPct val="105000"/>
                        </a:lnSpc>
                        <a:buNone/>
                        <a:tabLst>
                          <a:tab algn="l" pos="0"/>
                        </a:tabLst>
                      </a:pPr>
                      <a:r>
                        <a:rPr b="1" lang="en-US" sz="800" spc="-1" strike="noStrike">
                          <a:solidFill>
                            <a:srgbClr val="000000"/>
                          </a:solidFill>
                          <a:latin typeface="Montserrat"/>
                          <a:ea typeface="Times New Roman"/>
                        </a:rPr>
                        <a:t>Services sector</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anchor="ctr">
                      <a:noAutofit/>
                    </a:bodyPr>
                    <a:p>
                      <a:pPr algn="ctr">
                        <a:lnSpc>
                          <a:spcPct val="100000"/>
                        </a:lnSpc>
                        <a:buNone/>
                        <a:tabLst>
                          <a:tab algn="l" pos="0"/>
                        </a:tabLst>
                      </a:pPr>
                      <a:r>
                        <a:rPr b="0" lang="en-US" sz="800" spc="-1" strike="noStrike">
                          <a:solidFill>
                            <a:srgbClr val="000000"/>
                          </a:solidFill>
                          <a:latin typeface="Montserrat"/>
                        </a:rPr>
                        <a:t>€</a:t>
                      </a:r>
                      <a:r>
                        <a:rPr b="0" lang="en-US" sz="800" spc="-1" strike="noStrike">
                          <a:solidFill>
                            <a:srgbClr val="000000"/>
                          </a:solidFill>
                          <a:latin typeface="Montserrat"/>
                        </a:rPr>
                        <a:t>0.25m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rPr>
                        <a:t>et 50</a:t>
                      </a:r>
                      <a:r>
                        <a:rPr b="0" lang="en-US" sz="800" spc="-1" strike="noStrike">
                          <a:solidFill>
                            <a:srgbClr val="000000"/>
                          </a:solidFill>
                          <a:latin typeface="Montserrat"/>
                          <a:ea typeface="Times New Roman"/>
                        </a:rPr>
                        <a:t>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anchor="ctr">
                      <a:noAutofit/>
                    </a:bodyPr>
                    <a:p>
                      <a:pPr algn="ctr">
                        <a:lnSpc>
                          <a:spcPct val="100000"/>
                        </a:lnSpc>
                        <a:buNone/>
                        <a:tabLst>
                          <a:tab algn="l" pos="0"/>
                        </a:tabLst>
                      </a:pPr>
                      <a:r>
                        <a:rPr b="0" lang="en-US" sz="800" spc="-1" strike="noStrike">
                          <a:solidFill>
                            <a:srgbClr val="000000"/>
                          </a:solidFill>
                          <a:latin typeface="Montserrat"/>
                        </a:rPr>
                        <a:t>€</a:t>
                      </a:r>
                      <a:r>
                        <a:rPr b="0" lang="en-US" sz="800" spc="-1" strike="noStrike">
                          <a:solidFill>
                            <a:srgbClr val="000000"/>
                          </a:solidFill>
                          <a:latin typeface="Montserrat"/>
                        </a:rPr>
                        <a:t>0.5m et 100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r h="503280">
                <a:tc>
                  <a:txBody>
                    <a:bodyPr anchor="ctr">
                      <a:noAutofit/>
                    </a:bodyPr>
                    <a:p>
                      <a:pPr>
                        <a:lnSpc>
                          <a:spcPct val="100000"/>
                        </a:lnSpc>
                        <a:buNone/>
                        <a:tabLst>
                          <a:tab algn="l" pos="0"/>
                        </a:tabLst>
                      </a:pPr>
                      <a:r>
                        <a:rPr b="0" lang="fr-FR" sz="800" spc="-1" strike="noStrike">
                          <a:solidFill>
                            <a:srgbClr val="000000"/>
                          </a:solidFill>
                          <a:latin typeface="Montserrat"/>
                        </a:rPr>
                        <a:t>Dans les municipalités où le taux de chômage est égal ou supérieur à la moyenne nationale</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ea typeface="Times New Roman"/>
                        </a:rPr>
                        <a:t>€ </a:t>
                      </a:r>
                      <a:r>
                        <a:rPr b="0" lang="en-US" sz="800" spc="-1" strike="noStrike">
                          <a:solidFill>
                            <a:srgbClr val="000000"/>
                          </a:solidFill>
                          <a:latin typeface="Montserrat"/>
                          <a:ea typeface="Times New Roman"/>
                        </a:rPr>
                        <a:t>0.025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ea typeface="Times New Roman"/>
                        </a:rPr>
                        <a:t>et 10 </a:t>
                      </a:r>
                      <a:r>
                        <a:rPr b="0" lang="en-US" sz="800" spc="-1" strike="noStrike">
                          <a:solidFill>
                            <a:srgbClr val="000000"/>
                          </a:solidFill>
                          <a:latin typeface="Montserrat"/>
                          <a:ea typeface="Times New Roman"/>
                        </a:rPr>
                        <a:t>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rPr>
                        <a:t>€ </a:t>
                      </a:r>
                      <a:r>
                        <a:rPr b="0" lang="en-US" sz="800" spc="-1" strike="noStrike">
                          <a:solidFill>
                            <a:srgbClr val="000000"/>
                          </a:solidFill>
                          <a:latin typeface="Montserrat"/>
                        </a:rPr>
                        <a:t>0.05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rPr>
                        <a:t>and 25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r>
              <a:tr h="523800">
                <a:tc>
                  <a:txBody>
                    <a:bodyPr anchor="ctr">
                      <a:noAutofit/>
                    </a:bodyPr>
                    <a:p>
                      <a:pPr>
                        <a:lnSpc>
                          <a:spcPct val="105000"/>
                        </a:lnSpc>
                        <a:buNone/>
                        <a:tabLst>
                          <a:tab algn="l" pos="0"/>
                        </a:tabLst>
                      </a:pPr>
                      <a:r>
                        <a:rPr b="0" lang="fr-FR" sz="800" spc="-1" strike="noStrike">
                          <a:solidFill>
                            <a:srgbClr val="000000"/>
                          </a:solidFill>
                          <a:latin typeface="Montserrat"/>
                        </a:rPr>
                        <a:t>Activités de haute technologie dans l'industrie manufacturière pour l'ensemble du pays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ea typeface="Times New Roman"/>
                        </a:rPr>
                        <a:t>€ </a:t>
                      </a:r>
                      <a:r>
                        <a:rPr b="0" lang="en-US" sz="800" spc="-1" strike="noStrike">
                          <a:solidFill>
                            <a:srgbClr val="000000"/>
                          </a:solidFill>
                          <a:latin typeface="Montserrat"/>
                          <a:ea typeface="Times New Roman"/>
                        </a:rPr>
                        <a:t>0.025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ea typeface="Times New Roman"/>
                        </a:rPr>
                        <a:t>et 10 </a:t>
                      </a:r>
                      <a:r>
                        <a:rPr b="0" lang="en-US" sz="800" spc="-1" strike="noStrike">
                          <a:solidFill>
                            <a:srgbClr val="000000"/>
                          </a:solidFill>
                          <a:latin typeface="Montserrat"/>
                          <a:ea typeface="Times New Roman"/>
                        </a:rPr>
                        <a:t>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c>
                  <a:txBody>
                    <a:bodyPr anchor="ctr">
                      <a:noAutofit/>
                    </a:bodyPr>
                    <a:p>
                      <a:pPr algn="ctr">
                        <a:lnSpc>
                          <a:spcPct val="100000"/>
                        </a:lnSpc>
                        <a:buNone/>
                        <a:tabLst>
                          <a:tab algn="l" pos="0"/>
                        </a:tabLst>
                      </a:pPr>
                      <a:r>
                        <a:rPr b="0" lang="en-US" sz="800" spc="-1" strike="noStrike">
                          <a:solidFill>
                            <a:srgbClr val="000000"/>
                          </a:solidFill>
                          <a:latin typeface="Montserrat"/>
                        </a:rPr>
                        <a:t>€ </a:t>
                      </a:r>
                      <a:r>
                        <a:rPr b="0" lang="en-US" sz="800" spc="-1" strike="noStrike">
                          <a:solidFill>
                            <a:srgbClr val="000000"/>
                          </a:solidFill>
                          <a:latin typeface="Montserrat"/>
                        </a:rPr>
                        <a:t>0.05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rPr>
                        <a:t>and 25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noFill/>
                  </a:tcPr>
                </a:tc>
              </a:tr>
              <a:tr h="1326240">
                <a:tc>
                  <a:txBody>
                    <a:bodyPr anchor="ctr">
                      <a:noAutofit/>
                    </a:bodyPr>
                    <a:p>
                      <a:pPr>
                        <a:lnSpc>
                          <a:spcPct val="100000"/>
                        </a:lnSpc>
                        <a:buNone/>
                        <a:tabLst>
                          <a:tab algn="l" pos="0"/>
                        </a:tabLst>
                      </a:pPr>
                      <a:r>
                        <a:rPr b="0" lang="fr-FR" sz="800" spc="-1" strike="noStrike">
                          <a:solidFill>
                            <a:srgbClr val="000000"/>
                          </a:solidFill>
                          <a:latin typeface="Montserrat"/>
                        </a:rPr>
                        <a:t>Les activités de haute technologie dans le secteur des services, telles que :</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TIC et technologies informatiques, BPO</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R&amp;D</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activités des sièges sociaux</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l'éducation</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les soins de santé humaine</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comptabilité et audit</a:t>
                      </a:r>
                      <a:endParaRPr b="0" lang="en-US" sz="800" spc="-1" strike="noStrike">
                        <a:latin typeface="Arial"/>
                      </a:endParaRPr>
                    </a:p>
                    <a:p>
                      <a:pPr marL="171360" indent="-171360">
                        <a:lnSpc>
                          <a:spcPct val="100000"/>
                        </a:lnSpc>
                        <a:buClr>
                          <a:srgbClr val="000000"/>
                        </a:buClr>
                        <a:buFont typeface="Montserrat"/>
                        <a:buChar char="-"/>
                        <a:tabLst>
                          <a:tab algn="l" pos="0"/>
                        </a:tabLst>
                      </a:pPr>
                      <a:r>
                        <a:rPr b="0" lang="fr-FR" sz="800" spc="-1" strike="noStrike">
                          <a:solidFill>
                            <a:srgbClr val="000000"/>
                          </a:solidFill>
                          <a:latin typeface="Montserrat"/>
                        </a:rPr>
                        <a:t>architecture et ingénierie</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anchor="ctr">
                      <a:noAutofit/>
                    </a:bodyPr>
                    <a:p>
                      <a:pPr algn="ctr">
                        <a:lnSpc>
                          <a:spcPct val="100000"/>
                        </a:lnSpc>
                        <a:buNone/>
                        <a:tabLst>
                          <a:tab algn="l" pos="0"/>
                        </a:tabLst>
                      </a:pPr>
                      <a:r>
                        <a:rPr b="0" lang="en-US" sz="800" spc="-1" strike="noStrike">
                          <a:solidFill>
                            <a:srgbClr val="000000"/>
                          </a:solidFill>
                          <a:latin typeface="Montserrat"/>
                          <a:ea typeface="Times New Roman"/>
                        </a:rPr>
                        <a:t>€ </a:t>
                      </a:r>
                      <a:r>
                        <a:rPr b="0" lang="en-US" sz="800" spc="-1" strike="noStrike">
                          <a:solidFill>
                            <a:srgbClr val="000000"/>
                          </a:solidFill>
                          <a:latin typeface="Montserrat"/>
                          <a:ea typeface="Times New Roman"/>
                        </a:rPr>
                        <a:t>0.025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ea typeface="Times New Roman"/>
                        </a:rPr>
                        <a:t>et </a:t>
                      </a:r>
                      <a:r>
                        <a:rPr b="0" lang="en-US" sz="800" spc="-1" strike="noStrike">
                          <a:solidFill>
                            <a:srgbClr val="000000"/>
                          </a:solidFill>
                          <a:latin typeface="Montserrat"/>
                          <a:ea typeface="Times New Roman"/>
                        </a:rPr>
                        <a:t>25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c>
                  <a:txBody>
                    <a:bodyPr anchor="ctr">
                      <a:noAutofit/>
                    </a:bodyPr>
                    <a:p>
                      <a:pPr algn="ctr">
                        <a:lnSpc>
                          <a:spcPct val="100000"/>
                        </a:lnSpc>
                        <a:buNone/>
                        <a:tabLst>
                          <a:tab algn="l" pos="0"/>
                        </a:tabLst>
                      </a:pPr>
                      <a:r>
                        <a:rPr b="0" lang="en-US" sz="800" spc="-1" strike="noStrike">
                          <a:solidFill>
                            <a:srgbClr val="000000"/>
                          </a:solidFill>
                          <a:latin typeface="Montserrat"/>
                        </a:rPr>
                        <a:t>€ </a:t>
                      </a:r>
                      <a:r>
                        <a:rPr b="0" lang="en-US" sz="800" spc="-1" strike="noStrike">
                          <a:solidFill>
                            <a:srgbClr val="000000"/>
                          </a:solidFill>
                          <a:latin typeface="Montserrat"/>
                        </a:rPr>
                        <a:t>0.05 M</a:t>
                      </a:r>
                      <a:endParaRPr b="0" lang="en-US" sz="800" spc="-1" strike="noStrike">
                        <a:latin typeface="Arial"/>
                      </a:endParaRPr>
                    </a:p>
                    <a:p>
                      <a:pPr algn="ctr">
                        <a:lnSpc>
                          <a:spcPct val="100000"/>
                        </a:lnSpc>
                        <a:buNone/>
                        <a:tabLst>
                          <a:tab algn="l" pos="0"/>
                        </a:tabLst>
                      </a:pPr>
                      <a:r>
                        <a:rPr b="0" lang="en-US" sz="800" spc="-1" strike="noStrike">
                          <a:solidFill>
                            <a:srgbClr val="000000"/>
                          </a:solidFill>
                          <a:latin typeface="Montserrat"/>
                        </a:rPr>
                        <a:t>and 50 emplois</a:t>
                      </a:r>
                      <a:endParaRPr b="0" lang="en-US" sz="800" spc="-1" strike="noStrike">
                        <a:latin typeface="Arial"/>
                      </a:endParaRPr>
                    </a:p>
                  </a:txBody>
                  <a:tcPr anchor="ctr" marL="91440" marR="91440">
                    <a:lnL w="12240">
                      <a:solidFill>
                        <a:srgbClr val="003366"/>
                      </a:solidFill>
                    </a:lnL>
                    <a:lnR w="12240">
                      <a:solidFill>
                        <a:srgbClr val="003366"/>
                      </a:solidFill>
                    </a:lnR>
                    <a:lnT w="12240">
                      <a:solidFill>
                        <a:srgbClr val="003366"/>
                      </a:solidFill>
                    </a:lnT>
                    <a:lnB w="12240">
                      <a:solidFill>
                        <a:srgbClr val="003366"/>
                      </a:solidFill>
                    </a:lnB>
                    <a:solidFill>
                      <a:srgbClr val="dddddd"/>
                    </a:solidFill>
                  </a:tcPr>
                </a:tc>
              </a:tr>
            </a:tbl>
          </a:graphicData>
        </a:graphic>
      </p:graphicFrame>
      <p:sp>
        <p:nvSpPr>
          <p:cNvPr id="1205" name="Rectangle 63"/>
          <p:cNvSpPr/>
          <p:nvPr/>
        </p:nvSpPr>
        <p:spPr>
          <a:xfrm>
            <a:off x="4515840" y="1295280"/>
            <a:ext cx="455256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601"/>
              </a:spcBef>
              <a:buNone/>
            </a:pPr>
            <a:r>
              <a:rPr b="1" lang="en-US" sz="1200" spc="-1" strike="noStrike">
                <a:solidFill>
                  <a:srgbClr val="000000"/>
                </a:solidFill>
                <a:latin typeface="Montserrat"/>
                <a:ea typeface="Arial"/>
              </a:rPr>
              <a:t>Nombre d'emplois créés (+ Valeur d'investissement)</a:t>
            </a:r>
            <a:endParaRPr b="0" lang="en-US" sz="1200" spc="-1" strike="noStrike">
              <a:latin typeface="Arial"/>
            </a:endParaRPr>
          </a:p>
        </p:txBody>
      </p:sp>
      <p:sp>
        <p:nvSpPr>
          <p:cNvPr id="1206" name="Rectangle 64"/>
          <p:cNvSpPr/>
          <p:nvPr/>
        </p:nvSpPr>
        <p:spPr>
          <a:xfrm>
            <a:off x="457560" y="1295280"/>
            <a:ext cx="3528000" cy="272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601"/>
              </a:spcBef>
              <a:buNone/>
            </a:pPr>
            <a:r>
              <a:rPr b="1" lang="en-US" sz="1200" spc="-1" strike="noStrike">
                <a:solidFill>
                  <a:srgbClr val="000000"/>
                </a:solidFill>
                <a:latin typeface="Montserrat"/>
                <a:ea typeface="Arial"/>
              </a:rPr>
              <a:t>Critères - Valeur d'investissement, (€ m)</a:t>
            </a:r>
            <a:endParaRPr b="0" lang="en-US" sz="1200" spc="-1" strike="noStrike">
              <a:latin typeface="Arial"/>
            </a:endParaRPr>
          </a:p>
        </p:txBody>
      </p:sp>
      <p:sp>
        <p:nvSpPr>
          <p:cNvPr id="1207" name="Rectangle 65"/>
          <p:cNvSpPr/>
          <p:nvPr/>
        </p:nvSpPr>
        <p:spPr>
          <a:xfrm>
            <a:off x="0" y="62280"/>
            <a:ext cx="9143640" cy="118152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Aft>
                <a:spcPts val="601"/>
              </a:spcAft>
              <a:buNone/>
            </a:pPr>
            <a:r>
              <a:rPr b="0" lang="fr-FR" sz="2400" spc="-1" strike="noStrike">
                <a:solidFill>
                  <a:srgbClr val="000000"/>
                </a:solidFill>
                <a:latin typeface="Montserrat"/>
                <a:ea typeface="Arial"/>
              </a:rPr>
              <a:t>Classes d'investissement A et B en fonction du montant, de la région et de la répartition sectorielle de l'investissement</a:t>
            </a:r>
            <a:endParaRPr b="0" lang="en-US" sz="2400" spc="-1" strike="noStrike">
              <a:latin typeface="Arial"/>
            </a:endParaRPr>
          </a:p>
        </p:txBody>
      </p:sp>
    </p:spTree>
  </p:cSld>
  <mc:AlternateContent>
    <mc:Choice Requires="p14">
      <p:transition p14:dur="10"/>
    </mc:Choice>
    <mc:Fallback>
      <p:transition/>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8" name="PlaceHolder 1"/>
          <p:cNvSpPr>
            <a:spLocks noGrp="1"/>
          </p:cNvSpPr>
          <p:nvPr>
            <p:ph type="title"/>
          </p:nvPr>
        </p:nvSpPr>
        <p:spPr>
          <a:xfrm>
            <a:off x="0" y="274680"/>
            <a:ext cx="9143640" cy="604440"/>
          </a:xfrm>
          <a:prstGeom prst="rect">
            <a:avLst/>
          </a:prstGeom>
          <a:noFill/>
          <a:ln w="0">
            <a:noFill/>
          </a:ln>
        </p:spPr>
        <p:txBody>
          <a:bodyPr tIns="91440" bIns="91440" anchor="t">
            <a:noAutofit/>
          </a:bodyPr>
          <a:p>
            <a:pPr algn="ctr">
              <a:lnSpc>
                <a:spcPct val="90000"/>
              </a:lnSpc>
              <a:buNone/>
            </a:pPr>
            <a:r>
              <a:rPr b="0" lang="fr-FR" sz="2800" spc="-1" strike="noStrike">
                <a:solidFill>
                  <a:srgbClr val="0d0d0d"/>
                </a:solidFill>
                <a:latin typeface="Montserrat"/>
              </a:rPr>
              <a:t>Délivrance d'un certificat de catégorie d'investissement</a:t>
            </a:r>
            <a:br>
              <a:rPr sz="3000"/>
            </a:br>
            <a:r>
              <a:rPr b="0" lang="fr-FR" sz="2000" spc="-1" strike="noStrike">
                <a:solidFill>
                  <a:srgbClr val="0d0d0d"/>
                </a:solidFill>
                <a:latin typeface="Montserrat"/>
              </a:rPr>
              <a:t>conformément à la loi sur la promotion des investissements</a:t>
            </a:r>
            <a:endParaRPr b="0" lang="en-US" sz="2000" spc="-1" strike="noStrike">
              <a:solidFill>
                <a:srgbClr val="000000"/>
              </a:solidFill>
              <a:latin typeface="Arial"/>
            </a:endParaRPr>
          </a:p>
        </p:txBody>
      </p:sp>
      <p:sp>
        <p:nvSpPr>
          <p:cNvPr id="1209" name="TextBox 7"/>
          <p:cNvSpPr/>
          <p:nvPr/>
        </p:nvSpPr>
        <p:spPr>
          <a:xfrm>
            <a:off x="840960" y="1297080"/>
            <a:ext cx="7462080" cy="3295800"/>
          </a:xfrm>
          <a:prstGeom prst="rect">
            <a:avLst/>
          </a:prstGeom>
          <a:noFill/>
          <a:ln w="19050">
            <a:noFill/>
          </a:ln>
        </p:spPr>
        <p:style>
          <a:lnRef idx="0"/>
          <a:fillRef idx="0"/>
          <a:effectRef idx="0"/>
          <a:fontRef idx="minor"/>
        </p:style>
        <p:txBody>
          <a:bodyPr lIns="90000" rIns="90000" tIns="45000" bIns="45000" anchor="t">
            <a:spAutoFit/>
          </a:bodyPr>
          <a:p>
            <a:pPr algn="just">
              <a:lnSpc>
                <a:spcPct val="100000"/>
              </a:lnSpc>
              <a:spcBef>
                <a:spcPts val="1599"/>
              </a:spcBef>
              <a:buNone/>
            </a:pPr>
            <a:r>
              <a:rPr b="1" lang="fr-FR" sz="1200" spc="-1" strike="noStrike">
                <a:solidFill>
                  <a:srgbClr val="000000"/>
                </a:solidFill>
                <a:latin typeface="Montserrat"/>
              </a:rPr>
              <a:t>Les investissements doivent remplir les conditions suivantes</a:t>
            </a:r>
            <a:r>
              <a:rPr b="0" lang="ru-RU" sz="1200" spc="-1" strike="noStrike">
                <a:solidFill>
                  <a:srgbClr val="000000"/>
                </a:solidFill>
                <a:latin typeface="Montserrat"/>
              </a:rPr>
              <a:t>:</a:t>
            </a:r>
            <a:endParaRPr b="0" lang="en-US" sz="1200" spc="-1" strike="noStrike">
              <a:latin typeface="Arial"/>
            </a:endParaRPr>
          </a:p>
          <a:p>
            <a:pPr marL="380880" indent="-380880" algn="just">
              <a:lnSpc>
                <a:spcPct val="100000"/>
              </a:lnSpc>
              <a:spcBef>
                <a:spcPts val="1599"/>
              </a:spcBef>
              <a:buClr>
                <a:srgbClr val="000000"/>
              </a:buClr>
              <a:buSzPct val="90000"/>
              <a:buFont typeface="Montserrat"/>
              <a:buChar char=" "/>
            </a:pPr>
            <a:r>
              <a:rPr b="0" lang="fr-FR" sz="1200" spc="-1" strike="noStrike">
                <a:solidFill>
                  <a:srgbClr val="000000"/>
                </a:solidFill>
                <a:latin typeface="Montserrat"/>
              </a:rPr>
              <a:t>être liées à la création d'une nouvelle entreprise, à l'expansion d'une entreprise existante, à la diversification de la production de l'entreprise avec de nouveaux produits ou à une modification substantielle de l'ensemble du processus de production d'une entreprise existante</a:t>
            </a:r>
            <a:r>
              <a:rPr b="0" lang="en-GB" sz="1200" spc="-1" strike="noStrike">
                <a:solidFill>
                  <a:srgbClr val="000000"/>
                </a:solidFill>
                <a:latin typeface="Montserrat"/>
              </a:rPr>
              <a:t>;</a:t>
            </a:r>
            <a:endParaRPr b="0" lang="en-US" sz="1200" spc="-1" strike="noStrike">
              <a:latin typeface="Arial"/>
            </a:endParaRPr>
          </a:p>
          <a:p>
            <a:pPr marL="380880" indent="-380880" algn="just">
              <a:lnSpc>
                <a:spcPct val="100000"/>
              </a:lnSpc>
              <a:spcBef>
                <a:spcPts val="1599"/>
              </a:spcBef>
              <a:buClr>
                <a:srgbClr val="000000"/>
              </a:buClr>
              <a:buSzPct val="90000"/>
              <a:buFont typeface="Montserrat"/>
              <a:buChar char=" "/>
            </a:pPr>
            <a:r>
              <a:rPr b="0" lang="fr-FR" sz="1200" spc="-1" strike="noStrike">
                <a:solidFill>
                  <a:srgbClr val="000000"/>
                </a:solidFill>
                <a:latin typeface="Montserrat"/>
              </a:rPr>
              <a:t>exercer des activités économiques selon la nomenclature statistique des activités économiques dans la Communauté européenne (NACE Rév. 2), respectivement KID-2008 en République de Bulgarie</a:t>
            </a:r>
            <a:r>
              <a:rPr b="0" lang="en-GB" sz="1200" spc="-1" strike="noStrike">
                <a:solidFill>
                  <a:srgbClr val="000000"/>
                </a:solidFill>
                <a:latin typeface="Montserrat"/>
              </a:rPr>
              <a:t>;</a:t>
            </a:r>
            <a:endParaRPr b="0" lang="en-US" sz="1200" spc="-1" strike="noStrike">
              <a:latin typeface="Arial"/>
            </a:endParaRPr>
          </a:p>
          <a:p>
            <a:pPr marL="380880" indent="-380880" algn="just">
              <a:lnSpc>
                <a:spcPct val="100000"/>
              </a:lnSpc>
              <a:spcBef>
                <a:spcPts val="1599"/>
              </a:spcBef>
              <a:buClr>
                <a:srgbClr val="000000"/>
              </a:buClr>
              <a:buSzPct val="90000"/>
              <a:buFont typeface="Montserrat"/>
              <a:buChar char=" "/>
            </a:pPr>
            <a:r>
              <a:rPr b="0" lang="fr-FR" sz="1200" spc="-1" strike="noStrike">
                <a:solidFill>
                  <a:srgbClr val="000000"/>
                </a:solidFill>
                <a:latin typeface="Montserrat"/>
              </a:rPr>
              <a:t>au moins 80 % des futures recettes totales proviennent des produits (biens et services) issus de la réalisation de cet investissement</a:t>
            </a:r>
            <a:r>
              <a:rPr b="0" lang="ru-RU" sz="1200" spc="-1" strike="noStrike">
                <a:solidFill>
                  <a:srgbClr val="000000"/>
                </a:solidFill>
                <a:latin typeface="Montserrat"/>
              </a:rPr>
              <a:t>;</a:t>
            </a:r>
            <a:endParaRPr b="0" lang="en-US" sz="1200" spc="-1" strike="noStrike">
              <a:latin typeface="Arial"/>
            </a:endParaRPr>
          </a:p>
          <a:p>
            <a:pPr marL="380880" indent="-380880" algn="just">
              <a:lnSpc>
                <a:spcPct val="100000"/>
              </a:lnSpc>
              <a:spcBef>
                <a:spcPts val="1599"/>
              </a:spcBef>
              <a:buClr>
                <a:srgbClr val="000000"/>
              </a:buClr>
              <a:buSzPct val="90000"/>
              <a:buFont typeface="Montserrat"/>
              <a:buChar char=" "/>
            </a:pPr>
            <a:r>
              <a:rPr b="0" lang="fr-FR" sz="1200" spc="-1" strike="noStrike">
                <a:solidFill>
                  <a:srgbClr val="000000"/>
                </a:solidFill>
                <a:latin typeface="Montserrat"/>
              </a:rPr>
              <a:t>créer de nouveaux emplois et être maintenus pendant au moins 5 ans pour les grandes entreprises et 3 ans pour les PME dans la région concernée</a:t>
            </a:r>
            <a:r>
              <a:rPr b="0" lang="ru-RU" sz="1200" spc="-1" strike="noStrike">
                <a:solidFill>
                  <a:srgbClr val="000000"/>
                </a:solidFill>
                <a:latin typeface="Montserrat"/>
              </a:rPr>
              <a:t>;</a:t>
            </a:r>
            <a:endParaRPr b="0" lang="en-US" sz="1200" spc="-1" strike="noStrike">
              <a:latin typeface="Arial"/>
            </a:endParaRPr>
          </a:p>
          <a:p>
            <a:pPr marL="380880" indent="-380880" algn="just">
              <a:lnSpc>
                <a:spcPct val="100000"/>
              </a:lnSpc>
              <a:spcBef>
                <a:spcPts val="1599"/>
              </a:spcBef>
              <a:buClr>
                <a:srgbClr val="000000"/>
              </a:buClr>
              <a:buSzPct val="90000"/>
              <a:buFont typeface="Montserrat"/>
              <a:buChar char=" "/>
            </a:pPr>
            <a:r>
              <a:rPr b="0" lang="fr-FR" sz="1200" spc="-1" strike="noStrike">
                <a:solidFill>
                  <a:srgbClr val="000000"/>
                </a:solidFill>
                <a:latin typeface="Montserrat"/>
              </a:rPr>
              <a:t>la durée du projet est de trois ans maximum à compter de la date de délivrance du certificat de classe d'investissement</a:t>
            </a:r>
            <a:r>
              <a:rPr b="0" lang="bg-BG" sz="1200" spc="-1" strike="noStrike">
                <a:solidFill>
                  <a:srgbClr val="000000"/>
                </a:solidFill>
                <a:latin typeface="Montserrat"/>
              </a:rPr>
              <a:t>.</a:t>
            </a:r>
            <a:endParaRPr b="0" lang="en-US" sz="1200" spc="-1" strike="noStrike">
              <a:latin typeface="Arial"/>
            </a:endParaRPr>
          </a:p>
        </p:txBody>
      </p:sp>
      <p:sp>
        <p:nvSpPr>
          <p:cNvPr id="1210" name="Chevron 3"/>
          <p:cNvSpPr/>
          <p:nvPr/>
        </p:nvSpPr>
        <p:spPr>
          <a:xfrm>
            <a:off x="1023480" y="179676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11" name="Chevron 4"/>
          <p:cNvSpPr/>
          <p:nvPr/>
        </p:nvSpPr>
        <p:spPr>
          <a:xfrm>
            <a:off x="1023480" y="274212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12" name="Chevron 5"/>
          <p:cNvSpPr/>
          <p:nvPr/>
        </p:nvSpPr>
        <p:spPr>
          <a:xfrm>
            <a:off x="1023480" y="348948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13" name="Chevron 8"/>
          <p:cNvSpPr/>
          <p:nvPr/>
        </p:nvSpPr>
        <p:spPr>
          <a:xfrm>
            <a:off x="1023480" y="406368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14" name="Chevron 9"/>
          <p:cNvSpPr/>
          <p:nvPr/>
        </p:nvSpPr>
        <p:spPr>
          <a:xfrm>
            <a:off x="1023480" y="461880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5" name="PlaceHolder 1"/>
          <p:cNvSpPr>
            <a:spLocks noGrp="1"/>
          </p:cNvSpPr>
          <p:nvPr>
            <p:ph type="title"/>
          </p:nvPr>
        </p:nvSpPr>
        <p:spPr>
          <a:xfrm>
            <a:off x="0" y="274680"/>
            <a:ext cx="9143640" cy="604440"/>
          </a:xfrm>
          <a:prstGeom prst="rect">
            <a:avLst/>
          </a:prstGeom>
          <a:noFill/>
          <a:ln w="0">
            <a:noFill/>
          </a:ln>
        </p:spPr>
        <p:txBody>
          <a:bodyPr tIns="91440" bIns="91440" anchor="t">
            <a:normAutofit/>
          </a:bodyPr>
          <a:p>
            <a:pPr algn="ctr">
              <a:lnSpc>
                <a:spcPct val="90000"/>
              </a:lnSpc>
              <a:buNone/>
            </a:pPr>
            <a:r>
              <a:rPr b="0" lang="en-US" sz="2800" spc="-1" strike="noStrike">
                <a:solidFill>
                  <a:srgbClr val="0d0d0d"/>
                </a:solidFill>
                <a:latin typeface="Montserrat"/>
              </a:rPr>
              <a:t>Activités économiques éligibles</a:t>
            </a:r>
            <a:endParaRPr b="0" lang="en-US" sz="2800" spc="-1" strike="noStrike">
              <a:solidFill>
                <a:srgbClr val="000000"/>
              </a:solidFill>
              <a:latin typeface="Arial"/>
            </a:endParaRPr>
          </a:p>
        </p:txBody>
      </p:sp>
      <p:sp>
        <p:nvSpPr>
          <p:cNvPr id="1216" name="Parallelogram 29"/>
          <p:cNvSpPr/>
          <p:nvPr/>
        </p:nvSpPr>
        <p:spPr>
          <a:xfrm>
            <a:off x="0" y="1566360"/>
            <a:ext cx="3114720" cy="3507120"/>
          </a:xfrm>
          <a:prstGeom prst="parallelogram">
            <a:avLst>
              <a:gd name="adj" fmla="val 13314"/>
            </a:avLst>
          </a:prstGeom>
          <a:solidFill>
            <a:schemeClr val="accent1">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p:style>
      </p:sp>
      <p:sp>
        <p:nvSpPr>
          <p:cNvPr id="1217" name="Rectangle 1"/>
          <p:cNvSpPr/>
          <p:nvPr/>
        </p:nvSpPr>
        <p:spPr>
          <a:xfrm>
            <a:off x="385560" y="1748160"/>
            <a:ext cx="2343600" cy="246312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1" i="1" lang="fr-FR" sz="1200" spc="-1" strike="noStrike">
                <a:solidFill>
                  <a:srgbClr val="000000"/>
                </a:solidFill>
                <a:latin typeface="Montserrat"/>
                <a:ea typeface="Open Sans Light"/>
              </a:rPr>
              <a:t>Les investissements dans l'industrie manufacturière (code C 10-33.2) </a:t>
            </a:r>
            <a:r>
              <a:rPr b="0" i="1" lang="fr-FR" sz="1200" spc="-1" strike="noStrike">
                <a:solidFill>
                  <a:srgbClr val="000000"/>
                </a:solidFill>
                <a:latin typeface="Montserrat"/>
                <a:ea typeface="Open Sans Light"/>
              </a:rPr>
              <a:t>qui satisfont aux exigences du règlement (UE) n° 651/2014 dans des activités économiques éligibles définies selon la nomenclature statistique des activités économiques dans la Communauté européenne (NACE Rév. 2), respectivement KID-2025 en République de Bulgarie sont encouragés.</a:t>
            </a:r>
            <a:endParaRPr b="0" lang="en-US" sz="1200" spc="-1" strike="noStrike">
              <a:latin typeface="Arial"/>
            </a:endParaRPr>
          </a:p>
        </p:txBody>
      </p:sp>
      <p:sp>
        <p:nvSpPr>
          <p:cNvPr id="1218" name="Parallelogram 30"/>
          <p:cNvSpPr/>
          <p:nvPr/>
        </p:nvSpPr>
        <p:spPr>
          <a:xfrm>
            <a:off x="2774160" y="1600560"/>
            <a:ext cx="3234240" cy="3491640"/>
          </a:xfrm>
          <a:prstGeom prst="parallelogram">
            <a:avLst>
              <a:gd name="adj" fmla="val 13314"/>
            </a:avLst>
          </a:prstGeom>
          <a:solidFill>
            <a:schemeClr val="accent1">
              <a:lumMod val="40000"/>
              <a:lumOff val="60000"/>
              <a:alpha val="81000"/>
            </a:schemeClr>
          </a:solidFill>
          <a:ln>
            <a:noFill/>
          </a:ln>
        </p:spPr>
        <p:style>
          <a:lnRef idx="2">
            <a:schemeClr val="accent1">
              <a:shade val="50000"/>
            </a:schemeClr>
          </a:lnRef>
          <a:fillRef idx="1">
            <a:schemeClr val="accent1"/>
          </a:fillRef>
          <a:effectRef idx="0">
            <a:schemeClr val="accent1"/>
          </a:effectRef>
          <a:fontRef idx="minor"/>
        </p:style>
      </p:sp>
      <p:sp>
        <p:nvSpPr>
          <p:cNvPr id="1219" name="Rectangle 2"/>
          <p:cNvSpPr/>
          <p:nvPr/>
        </p:nvSpPr>
        <p:spPr>
          <a:xfrm>
            <a:off x="3115080" y="1600560"/>
            <a:ext cx="2668320" cy="2936160"/>
          </a:xfrm>
          <a:prstGeom prst="rect">
            <a:avLst/>
          </a:prstGeom>
          <a:noFill/>
          <a:ln w="0">
            <a:noFill/>
          </a:ln>
        </p:spPr>
        <p:style>
          <a:lnRef idx="0"/>
          <a:fillRef idx="0"/>
          <a:effectRef idx="0"/>
          <a:fontRef idx="minor"/>
        </p:style>
        <p:txBody>
          <a:bodyPr lIns="90000" rIns="90000" tIns="45000" bIns="45000" anchor="t">
            <a:spAutoFit/>
          </a:bodyPr>
          <a:p>
            <a:pPr marL="171360" indent="-171360">
              <a:lnSpc>
                <a:spcPct val="100000"/>
              </a:lnSpc>
              <a:buClr>
                <a:srgbClr val="000000"/>
              </a:buClr>
              <a:buFont typeface="Wingdings" charset="2"/>
              <a:buChar char=""/>
            </a:pPr>
            <a:r>
              <a:rPr b="0" i="1" lang="fr-FR" sz="1100" spc="-1" strike="noStrike">
                <a:solidFill>
                  <a:srgbClr val="000000"/>
                </a:solidFill>
                <a:latin typeface="Montserrat"/>
                <a:ea typeface="Open Sans Light"/>
              </a:rPr>
              <a:t>Activités de haute technologie dans les technologies de l'information et les services</a:t>
            </a:r>
            <a:r>
              <a:rPr b="0" i="1" lang="en-US" sz="1100" spc="-1" strike="noStrike">
                <a:solidFill>
                  <a:srgbClr val="000000"/>
                </a:solidFill>
                <a:latin typeface="Montserrat"/>
                <a:ea typeface="Open Sans Light"/>
              </a:rPr>
              <a:t>; </a:t>
            </a:r>
            <a:endParaRPr b="0" lang="en-US" sz="1100" spc="-1" strike="noStrike">
              <a:latin typeface="Arial"/>
            </a:endParaRPr>
          </a:p>
          <a:p>
            <a:pPr marL="171360" indent="-171360">
              <a:lnSpc>
                <a:spcPct val="100000"/>
              </a:lnSpc>
              <a:buClr>
                <a:srgbClr val="000000"/>
              </a:buClr>
              <a:buFont typeface="Wingdings" charset="2"/>
              <a:buChar char=""/>
            </a:pPr>
            <a:r>
              <a:rPr b="0" i="1" lang="en-US" sz="1100" spc="-1" strike="noStrike">
                <a:solidFill>
                  <a:srgbClr val="000000"/>
                </a:solidFill>
                <a:latin typeface="Montserrat"/>
                <a:ea typeface="Open Sans Light"/>
              </a:rPr>
              <a:t>édition de logiciels</a:t>
            </a:r>
            <a:endParaRPr b="0" lang="en-US" sz="1100" spc="-1" strike="noStrike">
              <a:latin typeface="Arial"/>
            </a:endParaRPr>
          </a:p>
          <a:p>
            <a:pPr marL="171360" indent="-171360">
              <a:lnSpc>
                <a:spcPct val="100000"/>
              </a:lnSpc>
              <a:buClr>
                <a:srgbClr val="000000"/>
              </a:buClr>
              <a:buFont typeface="Wingdings" charset="2"/>
              <a:buChar char=""/>
            </a:pPr>
            <a:r>
              <a:rPr b="0" i="1" lang="fr-FR" sz="1100" spc="-1" strike="noStrike">
                <a:solidFill>
                  <a:srgbClr val="000000"/>
                </a:solidFill>
                <a:latin typeface="Montserrat"/>
                <a:ea typeface="Open Sans Light"/>
              </a:rPr>
              <a:t>activités de comptabilité et d'audit</a:t>
            </a:r>
            <a:r>
              <a:rPr b="0" i="1" lang="en-US" sz="1100" spc="-1" strike="noStrike">
                <a:solidFill>
                  <a:srgbClr val="000000"/>
                </a:solidFill>
                <a:latin typeface="Montserrat"/>
                <a:ea typeface="Open Sans Light"/>
              </a:rPr>
              <a:t>; </a:t>
            </a:r>
            <a:endParaRPr b="0" lang="en-US" sz="1100" spc="-1" strike="noStrike">
              <a:latin typeface="Arial"/>
            </a:endParaRPr>
          </a:p>
          <a:p>
            <a:pPr marL="171360" indent="-171360">
              <a:lnSpc>
                <a:spcPct val="100000"/>
              </a:lnSpc>
              <a:buClr>
                <a:srgbClr val="000000"/>
              </a:buClr>
              <a:buFont typeface="Wingdings" charset="2"/>
              <a:buChar char=""/>
            </a:pPr>
            <a:r>
              <a:rPr b="0" i="1" lang="fr-FR" sz="1100" spc="-1" strike="noStrike">
                <a:solidFill>
                  <a:srgbClr val="000000"/>
                </a:solidFill>
                <a:latin typeface="Montserrat"/>
                <a:ea typeface="Open Sans Light"/>
              </a:rPr>
              <a:t>recherche et développement, activités professionnelles dans les sièges sociaux</a:t>
            </a:r>
            <a:r>
              <a:rPr b="0" i="1" lang="en-US" sz="1100" spc="-1" strike="noStrike">
                <a:solidFill>
                  <a:srgbClr val="000000"/>
                </a:solidFill>
                <a:latin typeface="Montserrat"/>
                <a:ea typeface="Open Sans Light"/>
              </a:rPr>
              <a:t>; </a:t>
            </a:r>
            <a:endParaRPr b="0" lang="en-US" sz="1100" spc="-1" strike="noStrike">
              <a:latin typeface="Arial"/>
            </a:endParaRPr>
          </a:p>
          <a:p>
            <a:pPr marL="171360" indent="-171360">
              <a:lnSpc>
                <a:spcPct val="100000"/>
              </a:lnSpc>
              <a:buClr>
                <a:srgbClr val="000000"/>
              </a:buClr>
              <a:buFont typeface="Wingdings" charset="2"/>
              <a:buChar char=""/>
            </a:pPr>
            <a:r>
              <a:rPr b="0" i="1" lang="fr-FR" sz="1100" spc="-1" strike="noStrike">
                <a:solidFill>
                  <a:srgbClr val="000000"/>
                </a:solidFill>
                <a:latin typeface="Montserrat"/>
                <a:ea typeface="Open Sans Light"/>
              </a:rPr>
              <a:t>la santé humaine et les activités médico-sociales avec hébergement</a:t>
            </a:r>
            <a:r>
              <a:rPr b="0" i="1" lang="en-US" sz="1100" spc="-1" strike="noStrike">
                <a:solidFill>
                  <a:srgbClr val="000000"/>
                </a:solidFill>
                <a:latin typeface="Montserrat"/>
                <a:ea typeface="Open Sans Light"/>
              </a:rPr>
              <a:t>;</a:t>
            </a:r>
            <a:endParaRPr b="0" lang="en-US" sz="1100" spc="-1" strike="noStrike">
              <a:latin typeface="Arial"/>
            </a:endParaRPr>
          </a:p>
          <a:p>
            <a:pPr marL="171360" indent="-171360">
              <a:lnSpc>
                <a:spcPct val="100000"/>
              </a:lnSpc>
              <a:buClr>
                <a:srgbClr val="000000"/>
              </a:buClr>
              <a:buFont typeface="Wingdings" charset="2"/>
              <a:buChar char=""/>
            </a:pPr>
            <a:r>
              <a:rPr b="0" i="1" lang="en-US" sz="1100" spc="-1" strike="noStrike">
                <a:solidFill>
                  <a:srgbClr val="000000"/>
                </a:solidFill>
                <a:latin typeface="Montserrat"/>
                <a:ea typeface="Open Sans Light"/>
              </a:rPr>
              <a:t>l'éducation;</a:t>
            </a:r>
            <a:endParaRPr b="0" lang="en-US" sz="1100" spc="-1" strike="noStrike">
              <a:latin typeface="Arial"/>
            </a:endParaRPr>
          </a:p>
          <a:p>
            <a:pPr marL="171360" indent="-171360">
              <a:lnSpc>
                <a:spcPct val="100000"/>
              </a:lnSpc>
              <a:buClr>
                <a:srgbClr val="000000"/>
              </a:buClr>
              <a:buFont typeface="Wingdings" charset="2"/>
              <a:buChar char=""/>
            </a:pPr>
            <a:r>
              <a:rPr b="0" i="1" lang="en-US" sz="1100" spc="-1" strike="noStrike">
                <a:solidFill>
                  <a:srgbClr val="000000"/>
                </a:solidFill>
                <a:latin typeface="Montserrat"/>
                <a:ea typeface="Open Sans Light"/>
              </a:rPr>
              <a:t> </a:t>
            </a:r>
            <a:r>
              <a:rPr b="0" i="1" lang="fr-FR" sz="1100" spc="-1" strike="noStrike">
                <a:solidFill>
                  <a:srgbClr val="000000"/>
                </a:solidFill>
                <a:latin typeface="Montserrat"/>
                <a:ea typeface="Open Sans Light"/>
              </a:rPr>
              <a:t>l'entreposage et le stockage de marchandises</a:t>
            </a:r>
            <a:r>
              <a:rPr b="0" i="1" lang="en-US" sz="1100" spc="-1" strike="noStrike">
                <a:solidFill>
                  <a:srgbClr val="000000"/>
                </a:solidFill>
                <a:latin typeface="Montserrat"/>
                <a:ea typeface="Open Sans Light"/>
              </a:rPr>
              <a:t>;</a:t>
            </a:r>
            <a:endParaRPr b="0" lang="en-US" sz="1100" spc="-1" strike="noStrike">
              <a:latin typeface="Arial"/>
            </a:endParaRPr>
          </a:p>
          <a:p>
            <a:pPr marL="171360" indent="-171360">
              <a:lnSpc>
                <a:spcPct val="100000"/>
              </a:lnSpc>
              <a:buClr>
                <a:srgbClr val="000000"/>
              </a:buClr>
              <a:buFont typeface="Wingdings" charset="2"/>
              <a:buChar char=""/>
            </a:pPr>
            <a:r>
              <a:rPr b="0" i="1" lang="fr-FR" sz="1100" spc="-1" strike="noStrike">
                <a:solidFill>
                  <a:srgbClr val="000000"/>
                </a:solidFill>
                <a:latin typeface="Montserrat"/>
                <a:ea typeface="Open Sans Light"/>
              </a:rPr>
              <a:t>activités des bureaux administratifs et de soutien, activités d'architecture et d'ingénierie</a:t>
            </a:r>
            <a:r>
              <a:rPr b="0" i="1" lang="en-US" sz="1100" spc="-1" strike="noStrike">
                <a:solidFill>
                  <a:srgbClr val="000000"/>
                </a:solidFill>
                <a:latin typeface="Montserrat"/>
                <a:ea typeface="Open Sans Light"/>
              </a:rPr>
              <a:t>;</a:t>
            </a:r>
            <a:endParaRPr b="0" lang="en-US" sz="1100" spc="-1" strike="noStrike">
              <a:latin typeface="Arial"/>
            </a:endParaRPr>
          </a:p>
          <a:p>
            <a:pPr marL="171360" indent="-171360">
              <a:lnSpc>
                <a:spcPct val="100000"/>
              </a:lnSpc>
              <a:buClr>
                <a:srgbClr val="000000"/>
              </a:buClr>
              <a:buFont typeface="Wingdings" charset="2"/>
              <a:buChar char=""/>
            </a:pPr>
            <a:r>
              <a:rPr b="0" i="1" lang="en-US" sz="1100" spc="-1" strike="noStrike">
                <a:solidFill>
                  <a:srgbClr val="000000"/>
                </a:solidFill>
                <a:latin typeface="Montserrat"/>
                <a:ea typeface="Open Sans Light"/>
              </a:rPr>
              <a:t> </a:t>
            </a:r>
            <a:r>
              <a:rPr b="0" i="1" lang="fr-FR" sz="1100" spc="-1" strike="noStrike">
                <a:solidFill>
                  <a:srgbClr val="000000"/>
                </a:solidFill>
                <a:latin typeface="Montserrat"/>
                <a:ea typeface="Open Sans Light"/>
              </a:rPr>
              <a:t>essais et analyses techniques.</a:t>
            </a:r>
            <a:endParaRPr b="0" lang="en-US" sz="1100" spc="-1" strike="noStrike">
              <a:latin typeface="Arial"/>
            </a:endParaRPr>
          </a:p>
        </p:txBody>
      </p:sp>
      <p:sp>
        <p:nvSpPr>
          <p:cNvPr id="1220" name="Parallelogram 31"/>
          <p:cNvSpPr/>
          <p:nvPr/>
        </p:nvSpPr>
        <p:spPr>
          <a:xfrm>
            <a:off x="5667840" y="1566360"/>
            <a:ext cx="3475800" cy="3507120"/>
          </a:xfrm>
          <a:prstGeom prst="parallelogram">
            <a:avLst>
              <a:gd name="adj" fmla="val 13314"/>
            </a:avLst>
          </a:prstGeom>
          <a:solidFill>
            <a:schemeClr val="accent1">
              <a:lumMod val="60000"/>
              <a:lumOff val="40000"/>
              <a:alpha val="80000"/>
            </a:schemeClr>
          </a:solidFill>
          <a:ln>
            <a:noFill/>
          </a:ln>
        </p:spPr>
        <p:style>
          <a:lnRef idx="2">
            <a:schemeClr val="accent1">
              <a:shade val="50000"/>
            </a:schemeClr>
          </a:lnRef>
          <a:fillRef idx="1">
            <a:schemeClr val="accent1"/>
          </a:fillRef>
          <a:effectRef idx="0">
            <a:schemeClr val="accent1"/>
          </a:effectRef>
          <a:fontRef idx="minor"/>
        </p:style>
      </p:sp>
      <p:sp>
        <p:nvSpPr>
          <p:cNvPr id="1221" name="Rectangle 3"/>
          <p:cNvSpPr/>
          <p:nvPr/>
        </p:nvSpPr>
        <p:spPr>
          <a:xfrm>
            <a:off x="5602680" y="1671120"/>
            <a:ext cx="3220200" cy="2981520"/>
          </a:xfrm>
          <a:prstGeom prst="rect">
            <a:avLst/>
          </a:prstGeom>
          <a:noFill/>
          <a:ln w="0">
            <a:noFill/>
          </a:ln>
        </p:spPr>
        <p:style>
          <a:lnRef idx="0"/>
          <a:fillRef idx="0"/>
          <a:effectRef idx="0"/>
          <a:fontRef idx="minor"/>
        </p:style>
        <p:txBody>
          <a:bodyPr lIns="90000" rIns="90000" tIns="45000" bIns="45000" anchor="t">
            <a:spAutoFit/>
          </a:bodyPr>
          <a:p>
            <a:pPr marL="457200" algn="just">
              <a:lnSpc>
                <a:spcPct val="100000"/>
              </a:lnSpc>
              <a:buNone/>
            </a:pPr>
            <a:r>
              <a:rPr b="1" i="1" lang="fr-FR" sz="1200" spc="-1" strike="noStrike">
                <a:solidFill>
                  <a:srgbClr val="000000"/>
                </a:solidFill>
                <a:latin typeface="Montserrat"/>
                <a:ea typeface="Open Sans Light"/>
              </a:rPr>
              <a:t>Toutes les activités économiques </a:t>
            </a:r>
            <a:r>
              <a:rPr b="0" i="1" lang="fr-FR" sz="1200" spc="-1" strike="noStrike">
                <a:solidFill>
                  <a:srgbClr val="000000"/>
                </a:solidFill>
                <a:latin typeface="Montserrat"/>
                <a:ea typeface="Open Sans Light"/>
              </a:rPr>
              <a:t>sont encouragées, à </a:t>
            </a:r>
            <a:r>
              <a:rPr b="1" i="1" lang="fr-FR" sz="1200" spc="-1" strike="noStrike">
                <a:solidFill>
                  <a:srgbClr val="000000"/>
                </a:solidFill>
                <a:latin typeface="Montserrat"/>
                <a:ea typeface="Open Sans Light"/>
              </a:rPr>
              <a:t>l'exception</a:t>
            </a:r>
            <a:r>
              <a:rPr b="0" i="1" lang="fr-FR" sz="1200" spc="-1" strike="noStrike">
                <a:solidFill>
                  <a:srgbClr val="000000"/>
                </a:solidFill>
                <a:latin typeface="Montserrat"/>
                <a:ea typeface="Open Sans Light"/>
              </a:rPr>
              <a:t> de l'investissement dans </a:t>
            </a:r>
            <a:r>
              <a:rPr b="0" i="1" lang="en-US" sz="1200" spc="-1" strike="noStrike">
                <a:solidFill>
                  <a:srgbClr val="000000"/>
                </a:solidFill>
                <a:latin typeface="Montserrat"/>
                <a:ea typeface="Open Sans Light"/>
              </a:rPr>
              <a:t>:</a:t>
            </a:r>
            <a:endParaRPr b="0" lang="en-US" sz="1200" spc="-1" strike="noStrike">
              <a:latin typeface="Arial"/>
            </a:endParaRPr>
          </a:p>
          <a:p>
            <a:pPr lvl="1" marL="628560" indent="-171360" algn="just">
              <a:lnSpc>
                <a:spcPct val="100000"/>
              </a:lnSpc>
              <a:buClr>
                <a:srgbClr val="000000"/>
              </a:buClr>
              <a:buFont typeface="Wingdings" charset="2"/>
              <a:buChar char=""/>
            </a:pPr>
            <a:r>
              <a:rPr b="0" i="1" lang="en-US" sz="1100" spc="-1" strike="noStrike">
                <a:solidFill>
                  <a:srgbClr val="000000"/>
                </a:solidFill>
                <a:latin typeface="Montserrat"/>
                <a:ea typeface="Open Sans Light"/>
              </a:rPr>
              <a:t>pêche et aquaculture; </a:t>
            </a:r>
            <a:endParaRPr b="0" lang="en-US" sz="1100" spc="-1" strike="noStrike">
              <a:latin typeface="Arial"/>
            </a:endParaRPr>
          </a:p>
          <a:p>
            <a:pPr lvl="1" marL="628560" indent="-171360" algn="just">
              <a:lnSpc>
                <a:spcPct val="100000"/>
              </a:lnSpc>
              <a:buClr>
                <a:srgbClr val="000000"/>
              </a:buClr>
              <a:buFont typeface="Wingdings" charset="2"/>
              <a:buChar char=""/>
            </a:pPr>
            <a:r>
              <a:rPr b="0" i="1" lang="fr-FR" sz="1100" spc="-1" strike="noStrike">
                <a:solidFill>
                  <a:srgbClr val="000000"/>
                </a:solidFill>
                <a:latin typeface="Montserrat"/>
                <a:ea typeface="Open Sans Light"/>
              </a:rPr>
              <a:t>la production primaire et le commerce des produits agricoles</a:t>
            </a:r>
            <a:r>
              <a:rPr b="0" i="1" lang="en-US" sz="1100" spc="-1" strike="noStrike">
                <a:solidFill>
                  <a:srgbClr val="000000"/>
                </a:solidFill>
                <a:latin typeface="Montserrat"/>
                <a:ea typeface="Open Sans Light"/>
              </a:rPr>
              <a:t>; </a:t>
            </a:r>
            <a:endParaRPr b="0" lang="en-US" sz="1100" spc="-1" strike="noStrike">
              <a:latin typeface="Arial"/>
            </a:endParaRPr>
          </a:p>
          <a:p>
            <a:pPr lvl="1" marL="628560" indent="-171360" algn="just">
              <a:lnSpc>
                <a:spcPct val="100000"/>
              </a:lnSpc>
              <a:buClr>
                <a:srgbClr val="000000"/>
              </a:buClr>
              <a:buFont typeface="Wingdings" charset="2"/>
              <a:buChar char=""/>
            </a:pPr>
            <a:r>
              <a:rPr b="0" i="1" lang="en-US" sz="1100" spc="-1" strike="noStrike">
                <a:solidFill>
                  <a:srgbClr val="000000"/>
                </a:solidFill>
                <a:latin typeface="Montserrat"/>
                <a:ea typeface="Open Sans Light"/>
              </a:rPr>
              <a:t>mines de charbon ; acier; </a:t>
            </a:r>
            <a:endParaRPr b="0" lang="en-US" sz="1100" spc="-1" strike="noStrike">
              <a:latin typeface="Arial"/>
            </a:endParaRPr>
          </a:p>
          <a:p>
            <a:pPr lvl="1" marL="628560" indent="-171360" algn="just">
              <a:lnSpc>
                <a:spcPct val="100000"/>
              </a:lnSpc>
              <a:buClr>
                <a:srgbClr val="000000"/>
              </a:buClr>
              <a:buFont typeface="Wingdings" charset="2"/>
              <a:buChar char=""/>
            </a:pPr>
            <a:r>
              <a:rPr b="0" i="1" lang="en-US" sz="1100" spc="-1" strike="noStrike">
                <a:solidFill>
                  <a:srgbClr val="000000"/>
                </a:solidFill>
                <a:latin typeface="Montserrat"/>
                <a:ea typeface="Open Sans Light"/>
              </a:rPr>
              <a:t>construction navale; </a:t>
            </a:r>
            <a:endParaRPr b="0" lang="en-US" sz="1100" spc="-1" strike="noStrike">
              <a:latin typeface="Arial"/>
            </a:endParaRPr>
          </a:p>
          <a:p>
            <a:pPr lvl="1" marL="628560" indent="-171360" algn="just">
              <a:lnSpc>
                <a:spcPct val="100000"/>
              </a:lnSpc>
              <a:buClr>
                <a:srgbClr val="000000"/>
              </a:buClr>
              <a:buFont typeface="Wingdings" charset="2"/>
              <a:buChar char=""/>
            </a:pPr>
            <a:r>
              <a:rPr b="0" i="1" lang="en-US" sz="1100" spc="-1" strike="noStrike">
                <a:solidFill>
                  <a:srgbClr val="000000"/>
                </a:solidFill>
                <a:latin typeface="Montserrat"/>
                <a:ea typeface="Open Sans Light"/>
              </a:rPr>
              <a:t>production de fibres synthétiques; </a:t>
            </a:r>
            <a:endParaRPr b="0" lang="en-US" sz="1100" spc="-1" strike="noStrike">
              <a:latin typeface="Arial"/>
            </a:endParaRPr>
          </a:p>
          <a:p>
            <a:pPr lvl="1" marL="628560" indent="-171360" algn="just">
              <a:lnSpc>
                <a:spcPct val="100000"/>
              </a:lnSpc>
              <a:buClr>
                <a:srgbClr val="000000"/>
              </a:buClr>
              <a:buFont typeface="Wingdings" charset="2"/>
              <a:buChar char=""/>
            </a:pPr>
            <a:r>
              <a:rPr b="0" i="1" lang="fr-FR" sz="1100" spc="-1" strike="noStrike">
                <a:solidFill>
                  <a:srgbClr val="000000"/>
                </a:solidFill>
                <a:latin typeface="Montserrat"/>
                <a:ea typeface="Open Sans Light"/>
              </a:rPr>
              <a:t>le transport et les infrastructures connexes et le transport de marchandises par pipeline</a:t>
            </a:r>
            <a:r>
              <a:rPr b="0" i="1" lang="en-US" sz="1100" spc="-1" strike="noStrike">
                <a:solidFill>
                  <a:srgbClr val="000000"/>
                </a:solidFill>
                <a:latin typeface="Montserrat"/>
                <a:ea typeface="Open Sans Light"/>
              </a:rPr>
              <a:t>; </a:t>
            </a:r>
            <a:endParaRPr b="0" lang="en-US" sz="1100" spc="-1" strike="noStrike">
              <a:latin typeface="Arial"/>
            </a:endParaRPr>
          </a:p>
          <a:p>
            <a:pPr lvl="1" marL="628560" indent="-171360" algn="just">
              <a:lnSpc>
                <a:spcPct val="100000"/>
              </a:lnSpc>
              <a:buClr>
                <a:srgbClr val="000000"/>
              </a:buClr>
              <a:buFont typeface="Wingdings" charset="2"/>
              <a:buChar char=""/>
            </a:pPr>
            <a:r>
              <a:rPr b="0" i="1" lang="fr-FR" sz="1100" spc="-1" strike="noStrike">
                <a:solidFill>
                  <a:srgbClr val="000000"/>
                </a:solidFill>
                <a:latin typeface="Montserrat"/>
                <a:ea typeface="Open Sans Light"/>
              </a:rPr>
              <a:t>la production et la distribution d'électricité et les infrastructures énergétiques, la production et la distribution de gaz, de vapeur et d'air conditionné</a:t>
            </a:r>
            <a:r>
              <a:rPr b="0" i="1" lang="fr-FR" sz="1100" spc="-1" strike="noStrike">
                <a:solidFill>
                  <a:srgbClr val="000000"/>
                </a:solidFill>
                <a:latin typeface="Montserrat"/>
                <a:ea typeface="Open Sans Light"/>
              </a:rPr>
              <a:t>	</a:t>
            </a:r>
            <a:r>
              <a:rPr b="0" i="1" lang="en-US" sz="1100" spc="-1" strike="noStrike">
                <a:solidFill>
                  <a:srgbClr val="000000"/>
                </a:solidFill>
                <a:latin typeface="Montserrat"/>
                <a:ea typeface="Open Sans Light"/>
              </a:rPr>
              <a:t>.</a:t>
            </a:r>
            <a:endParaRPr b="0" lang="en-US" sz="1100" spc="-1" strike="noStrike">
              <a:latin typeface="Arial"/>
            </a:endParaRPr>
          </a:p>
        </p:txBody>
      </p:sp>
      <p:sp>
        <p:nvSpPr>
          <p:cNvPr id="1222" name="Rectangle 32"/>
          <p:cNvSpPr/>
          <p:nvPr/>
        </p:nvSpPr>
        <p:spPr>
          <a:xfrm>
            <a:off x="321120" y="981720"/>
            <a:ext cx="2607840" cy="3672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US" sz="1400" spc="-1" strike="noStrike">
                <a:solidFill>
                  <a:srgbClr val="000000"/>
                </a:solidFill>
                <a:latin typeface="Montserrat"/>
                <a:ea typeface="Roboto Light"/>
              </a:rPr>
              <a:t>L'industrie manufacturière</a:t>
            </a:r>
            <a:endParaRPr b="0" lang="en-US" sz="1400" spc="-1" strike="noStrike">
              <a:latin typeface="Arial"/>
            </a:endParaRPr>
          </a:p>
        </p:txBody>
      </p:sp>
      <p:sp>
        <p:nvSpPr>
          <p:cNvPr id="1223" name="Rectangle 33"/>
          <p:cNvSpPr/>
          <p:nvPr/>
        </p:nvSpPr>
        <p:spPr>
          <a:xfrm>
            <a:off x="3267720" y="947880"/>
            <a:ext cx="2607840" cy="3672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tabLst>
                <a:tab algn="l" pos="0"/>
              </a:tabLst>
            </a:pPr>
            <a:r>
              <a:rPr b="1" lang="en-US" sz="1400" spc="-1" strike="noStrike">
                <a:solidFill>
                  <a:srgbClr val="000000"/>
                </a:solidFill>
                <a:latin typeface="Montserrat"/>
                <a:ea typeface="Roboto Light"/>
              </a:rPr>
              <a:t>Services</a:t>
            </a:r>
            <a:endParaRPr b="0" lang="en-US" sz="1400" spc="-1" strike="noStrike">
              <a:latin typeface="Arial"/>
            </a:endParaRPr>
          </a:p>
        </p:txBody>
      </p:sp>
      <p:sp>
        <p:nvSpPr>
          <p:cNvPr id="1224" name="Rectangle 34"/>
          <p:cNvSpPr/>
          <p:nvPr/>
        </p:nvSpPr>
        <p:spPr>
          <a:xfrm>
            <a:off x="6214680" y="981720"/>
            <a:ext cx="2607840" cy="3672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US" sz="1400" spc="-1" strike="noStrike">
                <a:solidFill>
                  <a:srgbClr val="000000"/>
                </a:solidFill>
                <a:latin typeface="Montserrat"/>
                <a:ea typeface="Roboto Light"/>
              </a:rPr>
              <a:t>Projets d'investissement prioritaires</a:t>
            </a:r>
            <a:endParaRPr b="0" lang="en-US" sz="1400" spc="-1" strike="noStrike">
              <a:latin typeface="Arial"/>
            </a:endParaRPr>
          </a:p>
        </p:txBody>
      </p:sp>
    </p:spTree>
  </p:cSld>
  <mc:AlternateContent>
    <mc:Choice Requires="p14">
      <p:transition p14:dur="10"/>
    </mc:Choice>
    <mc:Fallback>
      <p:transition/>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5" name="Rectangle 8"/>
          <p:cNvSpPr/>
          <p:nvPr/>
        </p:nvSpPr>
        <p:spPr>
          <a:xfrm>
            <a:off x="4520880" y="111960"/>
            <a:ext cx="4622760" cy="5143320"/>
          </a:xfrm>
          <a:prstGeom prst="rect">
            <a:avLst/>
          </a:prstGeom>
          <a:blipFill rotWithShape="0">
            <a:blip r:embed="rId1">
              <a:alphaModFix amt="15000"/>
            </a:blip>
            <a:srcRect/>
            <a:stretch/>
          </a:blipFill>
          <a:ln>
            <a:noFill/>
          </a:ln>
          <a:effectLst>
            <a:softEdge rad="317520"/>
          </a:effectLst>
        </p:spPr>
        <p:style>
          <a:lnRef idx="2">
            <a:schemeClr val="accent1">
              <a:shade val="50000"/>
            </a:schemeClr>
          </a:lnRef>
          <a:fillRef idx="1">
            <a:schemeClr val="accent1"/>
          </a:fillRef>
          <a:effectRef idx="0">
            <a:schemeClr val="accent1"/>
          </a:effectRef>
          <a:fontRef idx="minor"/>
        </p:style>
      </p:sp>
      <p:sp>
        <p:nvSpPr>
          <p:cNvPr id="1226" name="Google Shape;442;p61"/>
          <p:cNvSpPr/>
          <p:nvPr/>
        </p:nvSpPr>
        <p:spPr>
          <a:xfrm>
            <a:off x="0" y="-936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Subvention en numéraire</a:t>
            </a:r>
            <a:endParaRPr b="0" lang="en-US" sz="3000" spc="-1" strike="noStrike">
              <a:latin typeface="Arial"/>
            </a:endParaRPr>
          </a:p>
          <a:p>
            <a:pPr algn="ctr">
              <a:lnSpc>
                <a:spcPct val="100000"/>
              </a:lnSpc>
              <a:buNone/>
            </a:pPr>
            <a:r>
              <a:rPr b="0" lang="fr-FR" sz="1400" spc="-1" strike="noStrike">
                <a:solidFill>
                  <a:srgbClr val="000000"/>
                </a:solidFill>
                <a:latin typeface="Montserrat"/>
                <a:ea typeface="Arial"/>
              </a:rPr>
              <a:t>Méthodologie de détermination du montant</a:t>
            </a:r>
            <a:endParaRPr b="0" lang="en-US" sz="1400" spc="-1" strike="noStrike">
              <a:latin typeface="Arial"/>
            </a:endParaRPr>
          </a:p>
        </p:txBody>
      </p:sp>
      <p:sp>
        <p:nvSpPr>
          <p:cNvPr id="1227" name="TextBox 9"/>
          <p:cNvSpPr/>
          <p:nvPr/>
        </p:nvSpPr>
        <p:spPr>
          <a:xfrm>
            <a:off x="552240" y="942480"/>
            <a:ext cx="8591400" cy="415548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spcBef>
                <a:spcPts val="601"/>
              </a:spcBef>
              <a:buNone/>
            </a:pPr>
            <a:r>
              <a:rPr b="1" lang="fr-FR" sz="1200" spc="-1" strike="noStrike">
                <a:solidFill>
                  <a:srgbClr val="000000"/>
                </a:solidFill>
                <a:latin typeface="Montserrat"/>
                <a:ea typeface="Arial"/>
              </a:rPr>
              <a:t>Uniquement pour les projets d'investissement prioritaires </a:t>
            </a:r>
            <a:r>
              <a:rPr b="1" lang="en-US" sz="1200" spc="-1" strike="noStrike">
                <a:solidFill>
                  <a:srgbClr val="000000"/>
                </a:solidFill>
                <a:latin typeface="Montserrat"/>
                <a:ea typeface="Arial"/>
              </a:rPr>
              <a:t>:</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BGN 100 million et 150 nouveaux emplois</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BGN 50 million et 150 nouveaux emplois (</a:t>
            </a:r>
            <a:r>
              <a:rPr b="0" lang="fr-FR" sz="1200" spc="-1" strike="noStrike">
                <a:solidFill>
                  <a:srgbClr val="000000"/>
                </a:solidFill>
                <a:latin typeface="Montserrat"/>
                <a:ea typeface="Arial"/>
              </a:rPr>
              <a:t>activités économiques dans l'industrie manufacturière </a:t>
            </a:r>
            <a:r>
              <a:rPr b="0" lang="en-US" sz="1200" spc="-1" strike="noStrike">
                <a:solidFill>
                  <a:srgbClr val="000000"/>
                </a:solidFill>
                <a:latin typeface="Montserrat"/>
                <a:ea typeface="Arial"/>
              </a:rPr>
              <a:t>C 10-33.2)</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BGN 50 million et 100 nouveaux emplois </a:t>
            </a:r>
            <a:r>
              <a:rPr b="0" lang="fr-FR" sz="1200" spc="-1" strike="noStrike">
                <a:solidFill>
                  <a:srgbClr val="000000"/>
                </a:solidFill>
                <a:latin typeface="Montserrat"/>
                <a:ea typeface="Arial"/>
              </a:rPr>
              <a:t>dans les communes à fort taux de chômage</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BGN 30 million et 100 nouveaux emplois </a:t>
            </a:r>
            <a:r>
              <a:rPr b="0" lang="fr-FR" sz="1200" spc="-1" strike="noStrike">
                <a:solidFill>
                  <a:srgbClr val="000000"/>
                </a:solidFill>
                <a:latin typeface="Montserrat"/>
                <a:ea typeface="Arial"/>
              </a:rPr>
              <a:t>dans les activités manufacturières de haute technologie (HT)</a:t>
            </a:r>
            <a:endParaRPr b="0" lang="en-US" sz="1200" spc="-1" strike="noStrike">
              <a:latin typeface="Arial"/>
            </a:endParaRPr>
          </a:p>
          <a:p>
            <a:pPr algn="just">
              <a:lnSpc>
                <a:spcPct val="100000"/>
              </a:lnSpc>
              <a:spcBef>
                <a:spcPts val="601"/>
              </a:spcBef>
              <a:buNone/>
            </a:pPr>
            <a:endParaRPr b="0" lang="en-US" sz="1200" spc="-1" strike="noStrike">
              <a:latin typeface="Arial"/>
            </a:endParaRPr>
          </a:p>
          <a:p>
            <a:pPr algn="just">
              <a:lnSpc>
                <a:spcPct val="100000"/>
              </a:lnSpc>
              <a:spcBef>
                <a:spcPts val="601"/>
              </a:spcBef>
              <a:buNone/>
            </a:pPr>
            <a:r>
              <a:rPr b="0" lang="en-US" sz="1200" spc="-1" strike="noStrike">
                <a:solidFill>
                  <a:srgbClr val="000000"/>
                </a:solidFill>
                <a:latin typeface="Montserrat"/>
                <a:ea typeface="Arial"/>
              </a:rPr>
              <a:t>Indicateurs de notation :</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Niveau de développement de la région économique dans laquelle l'investissement est réalisé</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Valeur des emplois</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Niveau de valeur ajoutée de l'activité économique</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Effet fiscal</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Orientation de la production vers l'exportation</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Promouvoir les industries de HT, de moyenne-HT et de moyenne-faible technologie</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Intégration dans les chaînes de valeur mondiales</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en-US" sz="1200" spc="-1" strike="noStrike">
                <a:solidFill>
                  <a:srgbClr val="000000"/>
                </a:solidFill>
                <a:latin typeface="Montserrat"/>
                <a:ea typeface="Arial"/>
              </a:rPr>
              <a:t>Nouvelle activité/nouveaux investissements</a:t>
            </a:r>
            <a:endParaRPr b="0" lang="en-US" sz="1200" spc="-1" strike="noStrike">
              <a:latin typeface="Arial"/>
            </a:endParaRPr>
          </a:p>
          <a:p>
            <a:pPr marL="171360" indent="-171360" algn="just">
              <a:lnSpc>
                <a:spcPct val="100000"/>
              </a:lnSpc>
              <a:spcBef>
                <a:spcPts val="601"/>
              </a:spcBef>
              <a:buClr>
                <a:srgbClr val="000000"/>
              </a:buClr>
              <a:buFont typeface="Montserrat"/>
              <a:buChar char=" "/>
            </a:pPr>
            <a:r>
              <a:rPr b="0" lang="fr-FR" sz="1200" spc="-1" strike="noStrike">
                <a:solidFill>
                  <a:srgbClr val="000000"/>
                </a:solidFill>
                <a:latin typeface="Montserrat"/>
                <a:ea typeface="Arial"/>
              </a:rPr>
              <a:t>Contribution à la transition verte</a:t>
            </a:r>
            <a:endParaRPr b="0" lang="en-US" sz="1200" spc="-1" strike="noStrike">
              <a:latin typeface="Arial"/>
            </a:endParaRPr>
          </a:p>
        </p:txBody>
      </p:sp>
      <p:sp>
        <p:nvSpPr>
          <p:cNvPr id="1228" name="Chevron 19"/>
          <p:cNvSpPr/>
          <p:nvPr/>
        </p:nvSpPr>
        <p:spPr>
          <a:xfrm>
            <a:off x="583200" y="155628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29" name="Chevron 20"/>
          <p:cNvSpPr/>
          <p:nvPr/>
        </p:nvSpPr>
        <p:spPr>
          <a:xfrm>
            <a:off x="583200" y="181476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0" name="Chevron 21"/>
          <p:cNvSpPr/>
          <p:nvPr/>
        </p:nvSpPr>
        <p:spPr>
          <a:xfrm>
            <a:off x="583200" y="208368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1" name="Chevron 16"/>
          <p:cNvSpPr/>
          <p:nvPr/>
        </p:nvSpPr>
        <p:spPr>
          <a:xfrm>
            <a:off x="583200" y="129780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2" name="Chevron 17"/>
          <p:cNvSpPr/>
          <p:nvPr/>
        </p:nvSpPr>
        <p:spPr>
          <a:xfrm>
            <a:off x="583200" y="493020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3" name="Chevron 29"/>
          <p:cNvSpPr/>
          <p:nvPr/>
        </p:nvSpPr>
        <p:spPr>
          <a:xfrm>
            <a:off x="583200" y="468036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4" name="Chevron 30"/>
          <p:cNvSpPr/>
          <p:nvPr/>
        </p:nvSpPr>
        <p:spPr>
          <a:xfrm>
            <a:off x="583200" y="443052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5" name="Chevron 31"/>
          <p:cNvSpPr/>
          <p:nvPr/>
        </p:nvSpPr>
        <p:spPr>
          <a:xfrm>
            <a:off x="583200" y="416160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6" name="Chevron 32"/>
          <p:cNvSpPr/>
          <p:nvPr/>
        </p:nvSpPr>
        <p:spPr>
          <a:xfrm>
            <a:off x="583200" y="391176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7" name="Chevron 33"/>
          <p:cNvSpPr/>
          <p:nvPr/>
        </p:nvSpPr>
        <p:spPr>
          <a:xfrm>
            <a:off x="583200" y="365040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8" name="Chevron 34"/>
          <p:cNvSpPr/>
          <p:nvPr/>
        </p:nvSpPr>
        <p:spPr>
          <a:xfrm>
            <a:off x="583200" y="338148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39" name="Chevron 35"/>
          <p:cNvSpPr/>
          <p:nvPr/>
        </p:nvSpPr>
        <p:spPr>
          <a:xfrm>
            <a:off x="583200" y="313164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1240" name="Chevron 36"/>
          <p:cNvSpPr/>
          <p:nvPr/>
        </p:nvSpPr>
        <p:spPr>
          <a:xfrm>
            <a:off x="583200" y="2872440"/>
            <a:ext cx="137880" cy="8820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41" name="Title 13"/>
          <p:cNvSpPr/>
          <p:nvPr/>
        </p:nvSpPr>
        <p:spPr>
          <a:xfrm>
            <a:off x="4068720" y="1793880"/>
            <a:ext cx="4788360" cy="777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US" sz="4800" spc="-1" strike="noStrike">
                <a:solidFill>
                  <a:srgbClr val="0d0d0d"/>
                </a:solidFill>
                <a:latin typeface="Montserrat"/>
                <a:ea typeface="Arial"/>
              </a:rPr>
              <a:t>MERCI!</a:t>
            </a:r>
            <a:endParaRPr b="0" lang="en-US" sz="4800" spc="-1" strike="noStrike">
              <a:latin typeface="Arial"/>
            </a:endParaRPr>
          </a:p>
        </p:txBody>
      </p:sp>
      <p:pic>
        <p:nvPicPr>
          <p:cNvPr id="1242" name="Picture 8" descr=""/>
          <p:cNvPicPr/>
          <p:nvPr/>
        </p:nvPicPr>
        <p:blipFill>
          <a:blip r:embed="rId1"/>
          <a:stretch/>
        </p:blipFill>
        <p:spPr>
          <a:xfrm>
            <a:off x="0" y="0"/>
            <a:ext cx="3783240" cy="5142960"/>
          </a:xfrm>
          <a:prstGeom prst="rect">
            <a:avLst/>
          </a:prstGeom>
          <a:ln w="0">
            <a:noFill/>
          </a:ln>
        </p:spPr>
      </p:pic>
      <p:pic>
        <p:nvPicPr>
          <p:cNvPr id="1243" name="Picture 3" descr=""/>
          <p:cNvPicPr/>
          <p:nvPr/>
        </p:nvPicPr>
        <p:blipFill>
          <a:blip r:embed="rId2"/>
          <a:srcRect l="0" t="0" r="13685" b="0"/>
          <a:stretch/>
        </p:blipFill>
        <p:spPr>
          <a:xfrm>
            <a:off x="5320800" y="2571840"/>
            <a:ext cx="2283480" cy="766800"/>
          </a:xfrm>
          <a:prstGeom prst="rect">
            <a:avLst/>
          </a:prstGeom>
          <a:ln w="0">
            <a:noFill/>
          </a:ln>
        </p:spPr>
      </p:pic>
      <p:sp>
        <p:nvSpPr>
          <p:cNvPr id="1244" name="Rectangle 1"/>
          <p:cNvSpPr/>
          <p:nvPr/>
        </p:nvSpPr>
        <p:spPr>
          <a:xfrm>
            <a:off x="269640" y="1434240"/>
            <a:ext cx="2104560" cy="558720"/>
          </a:xfrm>
          <a:prstGeom prst="rect">
            <a:avLst/>
          </a:prstGeom>
          <a:solidFill>
            <a:srgbClr val="a74685"/>
          </a:solidFill>
          <a:ln>
            <a:solidFill>
              <a:srgbClr val="a84685"/>
            </a:solid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4" name="Google Shape;442;p61"/>
          <p:cNvSpPr/>
          <p:nvPr/>
        </p:nvSpPr>
        <p:spPr>
          <a:xfrm>
            <a:off x="0" y="0"/>
            <a:ext cx="9143640" cy="64368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fr-FR" sz="3000" spc="-1" strike="noStrike">
                <a:solidFill>
                  <a:srgbClr val="000000"/>
                </a:solidFill>
                <a:latin typeface="Montserrat"/>
                <a:ea typeface="Arial"/>
              </a:rPr>
              <a:t>Stabilité macroéconomique et croissance constante</a:t>
            </a:r>
            <a:endParaRPr b="0" lang="en-US" sz="3000" spc="-1" strike="noStrike">
              <a:latin typeface="Arial"/>
            </a:endParaRPr>
          </a:p>
        </p:txBody>
      </p:sp>
      <p:sp>
        <p:nvSpPr>
          <p:cNvPr id="495" name="Rectangle 6"/>
          <p:cNvSpPr/>
          <p:nvPr/>
        </p:nvSpPr>
        <p:spPr>
          <a:xfrm>
            <a:off x="1215360" y="2451600"/>
            <a:ext cx="7314480" cy="22514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1199"/>
              </a:spcBef>
              <a:buNone/>
            </a:pPr>
            <a:r>
              <a:rPr b="1" lang="fr-FR" sz="1400" spc="-1" strike="noStrike">
                <a:solidFill>
                  <a:srgbClr val="000000"/>
                </a:solidFill>
                <a:latin typeface="Montserrat"/>
                <a:ea typeface="Arial"/>
              </a:rPr>
              <a:t>Stabilité de la monnaie </a:t>
            </a:r>
            <a:r>
              <a:rPr b="0" lang="fr-FR" sz="1400" spc="-1" strike="noStrike">
                <a:solidFill>
                  <a:srgbClr val="000000"/>
                </a:solidFill>
                <a:latin typeface="Montserrat"/>
                <a:ea typeface="Arial"/>
              </a:rPr>
              <a:t>- le lev bulgare est arrimé à un taux fixe par rapport à l'euro : EUR 1=BGN 1.95583</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199"/>
              </a:spcBef>
              <a:buNone/>
            </a:pPr>
            <a:r>
              <a:rPr b="1" lang="en-US" sz="1400" spc="-1" strike="noStrike">
                <a:solidFill>
                  <a:srgbClr val="000000"/>
                </a:solidFill>
                <a:latin typeface="Montserrat"/>
                <a:ea typeface="Arial"/>
              </a:rPr>
              <a:t>Libre exportation </a:t>
            </a:r>
            <a:r>
              <a:rPr b="0" lang="en-US" sz="1400" spc="-1" strike="noStrike">
                <a:solidFill>
                  <a:srgbClr val="000000"/>
                </a:solidFill>
                <a:latin typeface="Montserrat"/>
                <a:ea typeface="Arial"/>
              </a:rPr>
              <a:t>vers l'UE;</a:t>
            </a:r>
            <a:endParaRPr b="0" lang="en-US" sz="1400" spc="-1" strike="noStrike">
              <a:latin typeface="Arial"/>
            </a:endParaRPr>
          </a:p>
          <a:p>
            <a:pPr>
              <a:lnSpc>
                <a:spcPct val="100000"/>
              </a:lnSpc>
              <a:spcBef>
                <a:spcPts val="1199"/>
              </a:spcBef>
              <a:buNone/>
            </a:pPr>
            <a:r>
              <a:rPr b="1" lang="fr-FR" sz="1400" spc="-1" strike="noStrike">
                <a:solidFill>
                  <a:srgbClr val="000000"/>
                </a:solidFill>
                <a:latin typeface="Montserrat"/>
                <a:ea typeface="Arial"/>
              </a:rPr>
              <a:t>Système fiscal attractif </a:t>
            </a:r>
            <a:r>
              <a:rPr b="0" lang="fr-FR" sz="1400" spc="-1" strike="noStrike">
                <a:solidFill>
                  <a:srgbClr val="000000"/>
                </a:solidFill>
                <a:latin typeface="Montserrat"/>
                <a:ea typeface="Arial"/>
              </a:rPr>
              <a:t>- taux forfaitaire de 10 % pour l'impôt sur les sociétés et l'impôt sur le revenu des personnes physiques ; taux de retenue à la source de 5 %</a:t>
            </a:r>
            <a:r>
              <a:rPr b="0" lang="en-US" sz="1400" spc="-1" strike="noStrike">
                <a:solidFill>
                  <a:srgbClr val="000000"/>
                </a:solidFill>
                <a:latin typeface="Montserrat"/>
                <a:ea typeface="Arial"/>
              </a:rPr>
              <a:t>;</a:t>
            </a:r>
            <a:endParaRPr b="0" lang="en-US" sz="1400" spc="-1" strike="noStrike">
              <a:latin typeface="Arial"/>
            </a:endParaRPr>
          </a:p>
          <a:p>
            <a:pPr>
              <a:lnSpc>
                <a:spcPct val="100000"/>
              </a:lnSpc>
              <a:spcBef>
                <a:spcPts val="1199"/>
              </a:spcBef>
              <a:buNone/>
            </a:pPr>
            <a:r>
              <a:rPr b="1" lang="fr-FR" sz="1400" spc="-1" strike="noStrike">
                <a:solidFill>
                  <a:srgbClr val="000000"/>
                </a:solidFill>
                <a:latin typeface="Montserrat"/>
                <a:ea typeface="Arial"/>
              </a:rPr>
              <a:t>Coûts d'exploitation compétitifs </a:t>
            </a:r>
            <a:r>
              <a:rPr b="0" lang="fr-FR" sz="1400" spc="-1" strike="noStrike">
                <a:solidFill>
                  <a:srgbClr val="000000"/>
                </a:solidFill>
                <a:latin typeface="Montserrat"/>
                <a:ea typeface="Arial"/>
              </a:rPr>
              <a:t>-sécurité d’approvisionnement en électricité et en gaz à des prix parmi les plus compétitifs de l’UE ; loyers de bureaux attractifs et coûts faibles des services publics</a:t>
            </a:r>
            <a:endParaRPr b="0" lang="en-US" sz="1400" spc="-1" strike="noStrike">
              <a:latin typeface="Arial"/>
            </a:endParaRPr>
          </a:p>
        </p:txBody>
      </p:sp>
      <p:sp>
        <p:nvSpPr>
          <p:cNvPr id="496" name="Rectangle 31"/>
          <p:cNvSpPr/>
          <p:nvPr/>
        </p:nvSpPr>
        <p:spPr>
          <a:xfrm>
            <a:off x="805320" y="1143000"/>
            <a:ext cx="170928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a:t>
            </a:r>
            <a:r>
              <a:rPr b="1" lang="en-US" sz="1400" spc="-1" strike="noStrike">
                <a:solidFill>
                  <a:srgbClr val="000000"/>
                </a:solidFill>
                <a:latin typeface="Montserrat"/>
                <a:ea typeface="Arial"/>
              </a:rPr>
              <a:t> </a:t>
            </a:r>
            <a:r>
              <a:rPr b="1" lang="en-US" sz="1400" spc="-1" strike="noStrike">
                <a:solidFill>
                  <a:srgbClr val="000000"/>
                </a:solidFill>
                <a:latin typeface="Montserrat"/>
                <a:ea typeface="Arial"/>
              </a:rPr>
              <a:t>3.2 % </a:t>
            </a:r>
            <a:endParaRPr b="0" lang="en-US" sz="1400" spc="-1" strike="noStrike">
              <a:latin typeface="Arial"/>
            </a:endParaRPr>
          </a:p>
        </p:txBody>
      </p:sp>
      <p:sp>
        <p:nvSpPr>
          <p:cNvPr id="497" name="Rectangle 32"/>
          <p:cNvSpPr/>
          <p:nvPr/>
        </p:nvSpPr>
        <p:spPr>
          <a:xfrm>
            <a:off x="727920" y="1420200"/>
            <a:ext cx="195156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Arial"/>
              </a:rPr>
              <a:t>PIB</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(Q3 2025)</a:t>
            </a:r>
            <a:endParaRPr b="0" lang="en-US" sz="1400" spc="-1" strike="noStrike">
              <a:latin typeface="Arial"/>
            </a:endParaRPr>
          </a:p>
        </p:txBody>
      </p:sp>
      <p:sp>
        <p:nvSpPr>
          <p:cNvPr id="498" name="Up Arrow 33"/>
          <p:cNvSpPr/>
          <p:nvPr/>
        </p:nvSpPr>
        <p:spPr>
          <a:xfrm>
            <a:off x="2057400" y="1189800"/>
            <a:ext cx="151560" cy="181800"/>
          </a:xfrm>
          <a:prstGeom prst="upArrow">
            <a:avLst>
              <a:gd name="adj1" fmla="val 50000"/>
              <a:gd name="adj2" fmla="val 50000"/>
            </a:avLst>
          </a:prstGeom>
          <a:solidFill>
            <a:schemeClr val="accent6"/>
          </a:solidFill>
          <a:ln>
            <a:solidFill>
              <a:srgbClr val="43729d"/>
            </a:solidFill>
          </a:ln>
        </p:spPr>
        <p:style>
          <a:lnRef idx="2">
            <a:schemeClr val="accent1">
              <a:shade val="50000"/>
            </a:schemeClr>
          </a:lnRef>
          <a:fillRef idx="1">
            <a:schemeClr val="accent1"/>
          </a:fillRef>
          <a:effectRef idx="0">
            <a:schemeClr val="accent1"/>
          </a:effectRef>
          <a:fontRef idx="minor"/>
        </p:style>
      </p:sp>
      <p:sp>
        <p:nvSpPr>
          <p:cNvPr id="499" name="Rectangle 36"/>
          <p:cNvSpPr/>
          <p:nvPr/>
        </p:nvSpPr>
        <p:spPr>
          <a:xfrm>
            <a:off x="2847960" y="1110240"/>
            <a:ext cx="162756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 </a:t>
            </a:r>
            <a:r>
              <a:rPr b="1" lang="en-US" sz="1400" spc="-1" strike="noStrike">
                <a:solidFill>
                  <a:srgbClr val="000000"/>
                </a:solidFill>
                <a:latin typeface="Montserrat"/>
                <a:ea typeface="Arial"/>
              </a:rPr>
              <a:t>2.56</a:t>
            </a:r>
            <a:r>
              <a:rPr b="1" lang="en-US" sz="1400" spc="-1" strike="noStrike">
                <a:solidFill>
                  <a:srgbClr val="000000"/>
                </a:solidFill>
                <a:latin typeface="Montserrat"/>
                <a:ea typeface="Arial"/>
              </a:rPr>
              <a:t> milliard</a:t>
            </a:r>
            <a:endParaRPr b="0" lang="en-US" sz="1400" spc="-1" strike="noStrike">
              <a:latin typeface="Arial"/>
            </a:endParaRPr>
          </a:p>
        </p:txBody>
      </p:sp>
      <p:sp>
        <p:nvSpPr>
          <p:cNvPr id="500" name="Rectangle 37"/>
          <p:cNvSpPr/>
          <p:nvPr/>
        </p:nvSpPr>
        <p:spPr>
          <a:xfrm>
            <a:off x="2911680" y="1423800"/>
            <a:ext cx="152244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Arial"/>
              </a:rPr>
              <a:t>IDE</a:t>
            </a:r>
            <a:endParaRPr b="0" lang="en-US" sz="1400" spc="-1" strike="noStrike">
              <a:latin typeface="Arial"/>
            </a:endParaRPr>
          </a:p>
          <a:p>
            <a:pPr algn="ctr">
              <a:lnSpc>
                <a:spcPct val="100000"/>
              </a:lnSpc>
              <a:buNone/>
            </a:pPr>
            <a:r>
              <a:rPr b="0" lang="en-US" sz="1400" spc="-1" strike="noStrike">
                <a:solidFill>
                  <a:srgbClr val="000000"/>
                </a:solidFill>
                <a:latin typeface="Montserrat"/>
                <a:ea typeface="Arial"/>
              </a:rPr>
              <a:t>(Jan-Oct 2025)</a:t>
            </a:r>
            <a:endParaRPr b="0" lang="en-US" sz="1400" spc="-1" strike="noStrike">
              <a:latin typeface="Arial"/>
            </a:endParaRPr>
          </a:p>
        </p:txBody>
      </p:sp>
      <p:sp>
        <p:nvSpPr>
          <p:cNvPr id="501" name="Rectangle 39"/>
          <p:cNvSpPr/>
          <p:nvPr/>
        </p:nvSpPr>
        <p:spPr>
          <a:xfrm>
            <a:off x="4963680" y="1127160"/>
            <a:ext cx="119952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27.7 %</a:t>
            </a:r>
            <a:endParaRPr b="0" lang="en-US" sz="1400" spc="-1" strike="noStrike">
              <a:latin typeface="Arial"/>
            </a:endParaRPr>
          </a:p>
        </p:txBody>
      </p:sp>
      <p:sp>
        <p:nvSpPr>
          <p:cNvPr id="502" name="Rectangle 40"/>
          <p:cNvSpPr/>
          <p:nvPr/>
        </p:nvSpPr>
        <p:spPr>
          <a:xfrm>
            <a:off x="4555080" y="1431360"/>
            <a:ext cx="1949400" cy="516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Arial"/>
              </a:rPr>
              <a:t>Ratio dette publique/PIB (202</a:t>
            </a:r>
            <a:r>
              <a:rPr b="0" lang="bg-BG" sz="1400" spc="-1" strike="noStrike">
                <a:solidFill>
                  <a:srgbClr val="000000"/>
                </a:solidFill>
                <a:latin typeface="Montserrat"/>
                <a:ea typeface="Arial"/>
              </a:rPr>
              <a:t>5</a:t>
            </a:r>
            <a:r>
              <a:rPr b="0" lang="en-US" sz="1400" spc="-1" strike="noStrike">
                <a:solidFill>
                  <a:srgbClr val="000000"/>
                </a:solidFill>
                <a:latin typeface="Montserrat"/>
                <a:ea typeface="Arial"/>
              </a:rPr>
              <a:t>)</a:t>
            </a:r>
            <a:endParaRPr b="0" lang="en-US" sz="1400" spc="-1" strike="noStrike">
              <a:latin typeface="Arial"/>
            </a:endParaRPr>
          </a:p>
        </p:txBody>
      </p:sp>
      <p:sp>
        <p:nvSpPr>
          <p:cNvPr id="503" name="Rectangle 41"/>
          <p:cNvSpPr/>
          <p:nvPr/>
        </p:nvSpPr>
        <p:spPr>
          <a:xfrm>
            <a:off x="7109280" y="1110240"/>
            <a:ext cx="119952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1400" spc="-1" strike="noStrike">
                <a:solidFill>
                  <a:srgbClr val="000000"/>
                </a:solidFill>
                <a:latin typeface="Montserrat"/>
                <a:ea typeface="Arial"/>
              </a:rPr>
              <a:t>3.4 %</a:t>
            </a:r>
            <a:endParaRPr b="0" lang="en-US" sz="1400" spc="-1" strike="noStrike">
              <a:latin typeface="Arial"/>
            </a:endParaRPr>
          </a:p>
        </p:txBody>
      </p:sp>
      <p:sp>
        <p:nvSpPr>
          <p:cNvPr id="504" name="Rectangle 42"/>
          <p:cNvSpPr/>
          <p:nvPr/>
        </p:nvSpPr>
        <p:spPr>
          <a:xfrm>
            <a:off x="6888600" y="1416600"/>
            <a:ext cx="1641240" cy="3034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1400" spc="-1" strike="noStrike">
                <a:solidFill>
                  <a:srgbClr val="000000"/>
                </a:solidFill>
                <a:latin typeface="Montserrat"/>
                <a:ea typeface="Arial"/>
              </a:rPr>
              <a:t>Chômage (2025)</a:t>
            </a:r>
            <a:endParaRPr b="0" lang="en-US" sz="1400" spc="-1" strike="noStrike">
              <a:latin typeface="Arial"/>
            </a:endParaRPr>
          </a:p>
        </p:txBody>
      </p:sp>
      <p:sp>
        <p:nvSpPr>
          <p:cNvPr id="505" name="Chevron 34"/>
          <p:cNvSpPr/>
          <p:nvPr/>
        </p:nvSpPr>
        <p:spPr>
          <a:xfrm>
            <a:off x="931320" y="254484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506" name="Chevron 35"/>
          <p:cNvSpPr/>
          <p:nvPr/>
        </p:nvSpPr>
        <p:spPr>
          <a:xfrm>
            <a:off x="931320" y="31273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507" name="Chevron 38"/>
          <p:cNvSpPr/>
          <p:nvPr/>
        </p:nvSpPr>
        <p:spPr>
          <a:xfrm>
            <a:off x="931320" y="349020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508" name="Chevron 44"/>
          <p:cNvSpPr/>
          <p:nvPr/>
        </p:nvSpPr>
        <p:spPr>
          <a:xfrm>
            <a:off x="931320" y="4286520"/>
            <a:ext cx="231840" cy="148320"/>
          </a:xfrm>
          <a:prstGeom prst="chevron">
            <a:avLst>
              <a:gd name="adj" fmla="val 50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p:style>
      </p:sp>
      <p:sp>
        <p:nvSpPr>
          <p:cNvPr id="509" name="Rectangle 17"/>
          <p:cNvSpPr/>
          <p:nvPr/>
        </p:nvSpPr>
        <p:spPr>
          <a:xfrm>
            <a:off x="0" y="4943520"/>
            <a:ext cx="2820600" cy="19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US" sz="700" spc="-1" strike="noStrike">
                <a:solidFill>
                  <a:srgbClr val="000000"/>
                </a:solidFill>
                <a:latin typeface="Montserrat"/>
                <a:ea typeface="Arial"/>
              </a:rPr>
              <a:t>Source : Banque nationale bulgare, Eurostat</a:t>
            </a:r>
            <a:endParaRPr b="0" lang="en-US" sz="700" spc="-1" strike="noStrike">
              <a:latin typeface="Arial"/>
            </a:endParaRPr>
          </a:p>
        </p:txBody>
      </p:sp>
    </p:spTree>
  </p:cSld>
  <mc:AlternateContent>
    <mc:Choice Requires="p14">
      <p:transition p14:dur="10"/>
    </mc:Choice>
    <mc:Fallback>
      <p:transition/>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0" name="Rectangle 28"/>
          <p:cNvSpPr/>
          <p:nvPr/>
        </p:nvSpPr>
        <p:spPr>
          <a:xfrm>
            <a:off x="890280" y="1651320"/>
            <a:ext cx="2790000" cy="52524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511" name="Rectangle 33"/>
          <p:cNvSpPr/>
          <p:nvPr/>
        </p:nvSpPr>
        <p:spPr>
          <a:xfrm>
            <a:off x="898200" y="2323800"/>
            <a:ext cx="2790000" cy="52524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512" name="TextBox 32"/>
          <p:cNvSpPr/>
          <p:nvPr/>
        </p:nvSpPr>
        <p:spPr>
          <a:xfrm>
            <a:off x="1105200" y="2354400"/>
            <a:ext cx="2648160" cy="455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200" spc="-1" strike="noStrike">
                <a:solidFill>
                  <a:srgbClr val="000000"/>
                </a:solidFill>
                <a:latin typeface="Montserrat"/>
                <a:ea typeface="Arial"/>
              </a:rPr>
              <a:t>10 % Impôt sur le revenu des sociétés- taux forfaitaire</a:t>
            </a:r>
            <a:endParaRPr b="0" lang="en-US" sz="1200" spc="-1" strike="noStrike">
              <a:solidFill>
                <a:srgbClr val="000000"/>
              </a:solidFill>
              <a:latin typeface="Arial"/>
            </a:endParaRPr>
          </a:p>
        </p:txBody>
      </p:sp>
      <p:sp>
        <p:nvSpPr>
          <p:cNvPr id="513" name="Rectangle 38"/>
          <p:cNvSpPr/>
          <p:nvPr/>
        </p:nvSpPr>
        <p:spPr>
          <a:xfrm>
            <a:off x="890280" y="3663000"/>
            <a:ext cx="2790000" cy="52524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514" name="TextBox 37"/>
          <p:cNvSpPr/>
          <p:nvPr/>
        </p:nvSpPr>
        <p:spPr>
          <a:xfrm>
            <a:off x="1024920" y="3762720"/>
            <a:ext cx="2758320" cy="2728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200" spc="-1" strike="noStrike">
                <a:solidFill>
                  <a:srgbClr val="000000"/>
                </a:solidFill>
                <a:latin typeface="Montserrat"/>
                <a:ea typeface="Arial"/>
              </a:rPr>
              <a:t>La TVA générale est de 20 %</a:t>
            </a:r>
            <a:endParaRPr b="0" lang="en-US" sz="1200" spc="-1" strike="noStrike">
              <a:latin typeface="Arial"/>
            </a:endParaRPr>
          </a:p>
        </p:txBody>
      </p:sp>
      <p:grpSp>
        <p:nvGrpSpPr>
          <p:cNvPr id="515" name="Group 24"/>
          <p:cNvGrpSpPr/>
          <p:nvPr/>
        </p:nvGrpSpPr>
        <p:grpSpPr>
          <a:xfrm>
            <a:off x="898200" y="2299320"/>
            <a:ext cx="229680" cy="257040"/>
            <a:chOff x="898200" y="2299320"/>
            <a:chExt cx="229680" cy="257040"/>
          </a:xfrm>
        </p:grpSpPr>
        <p:sp>
          <p:nvSpPr>
            <p:cNvPr id="516" name="Rectangle 29"/>
            <p:cNvSpPr/>
            <p:nvPr/>
          </p:nvSpPr>
          <p:spPr>
            <a:xfrm>
              <a:off x="898200" y="2323800"/>
              <a:ext cx="218160" cy="210960"/>
            </a:xfrm>
            <a:custGeom>
              <a:avLst/>
              <a:gdLst/>
              <a:ahLst/>
              <a:rect l="l" t="t" r="r" b="b"/>
              <a:pathLst>
                <a:path w="914400" h="534194">
                  <a:moveTo>
                    <a:pt x="0" y="0"/>
                  </a:moveTo>
                  <a:lnTo>
                    <a:pt x="914400" y="0"/>
                  </a:lnTo>
                  <a:lnTo>
                    <a:pt x="417787" y="534194"/>
                  </a:lnTo>
                  <a:lnTo>
                    <a:pt x="0" y="533400"/>
                  </a:lnTo>
                  <a:lnTo>
                    <a:pt x="0" y="0"/>
                  </a:lnTo>
                  <a:close/>
                </a:path>
              </a:pathLst>
            </a:custGeom>
            <a:solidFill>
              <a:srgbClr val="71a1fe"/>
            </a:solidFill>
            <a:ln>
              <a:solidFill>
                <a:srgbClr val="71a1fe"/>
              </a:solidFill>
            </a:ln>
          </p:spPr>
          <p:style>
            <a:lnRef idx="2">
              <a:schemeClr val="accent1">
                <a:shade val="50000"/>
              </a:schemeClr>
            </a:lnRef>
            <a:fillRef idx="1">
              <a:schemeClr val="accent1"/>
            </a:fillRef>
            <a:effectRef idx="0">
              <a:schemeClr val="accent1"/>
            </a:effectRef>
            <a:fontRef idx="minor"/>
          </p:style>
        </p:sp>
        <p:sp>
          <p:nvSpPr>
            <p:cNvPr id="517" name="Straight Connector 30"/>
            <p:cNvSpPr/>
            <p:nvPr/>
          </p:nvSpPr>
          <p:spPr>
            <a:xfrm flipH="1">
              <a:off x="981000" y="2299320"/>
              <a:ext cx="146880" cy="257040"/>
            </a:xfrm>
            <a:prstGeom prst="line">
              <a:avLst/>
            </a:prstGeom>
            <a:ln>
              <a:solidFill>
                <a:srgbClr val="71a1fe"/>
              </a:solidFill>
            </a:ln>
          </p:spPr>
          <p:style>
            <a:lnRef idx="1">
              <a:schemeClr val="accent1"/>
            </a:lnRef>
            <a:fillRef idx="0">
              <a:schemeClr val="accent1"/>
            </a:fillRef>
            <a:effectRef idx="0">
              <a:schemeClr val="accent1"/>
            </a:effectRef>
            <a:fontRef idx="minor"/>
          </p:style>
        </p:sp>
      </p:grpSp>
      <p:grpSp>
        <p:nvGrpSpPr>
          <p:cNvPr id="518" name="Group 35"/>
          <p:cNvGrpSpPr/>
          <p:nvPr/>
        </p:nvGrpSpPr>
        <p:grpSpPr>
          <a:xfrm>
            <a:off x="885600" y="1621080"/>
            <a:ext cx="229680" cy="257040"/>
            <a:chOff x="885600" y="1621080"/>
            <a:chExt cx="229680" cy="257040"/>
          </a:xfrm>
        </p:grpSpPr>
        <p:sp>
          <p:nvSpPr>
            <p:cNvPr id="519" name="Rectangle 29"/>
            <p:cNvSpPr/>
            <p:nvPr/>
          </p:nvSpPr>
          <p:spPr>
            <a:xfrm>
              <a:off x="885600" y="1645560"/>
              <a:ext cx="218160" cy="210960"/>
            </a:xfrm>
            <a:custGeom>
              <a:avLst/>
              <a:gdLst/>
              <a:ahLst/>
              <a:rect l="l" t="t" r="r" b="b"/>
              <a:pathLst>
                <a:path w="914400" h="534194">
                  <a:moveTo>
                    <a:pt x="0" y="0"/>
                  </a:moveTo>
                  <a:lnTo>
                    <a:pt x="914400" y="0"/>
                  </a:lnTo>
                  <a:lnTo>
                    <a:pt x="417787" y="534194"/>
                  </a:lnTo>
                  <a:lnTo>
                    <a:pt x="0" y="533400"/>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p:style>
        </p:sp>
        <p:sp>
          <p:nvSpPr>
            <p:cNvPr id="520" name="Straight Connector 45"/>
            <p:cNvSpPr/>
            <p:nvPr/>
          </p:nvSpPr>
          <p:spPr>
            <a:xfrm flipH="1">
              <a:off x="968760" y="1621080"/>
              <a:ext cx="146520" cy="257040"/>
            </a:xfrm>
            <a:prstGeom prst="line">
              <a:avLst/>
            </a:prstGeom>
            <a:ln>
              <a:solidFill>
                <a:srgbClr val="ffffff">
                  <a:lumMod val="65000"/>
                </a:srgbClr>
              </a:solidFill>
            </a:ln>
          </p:spPr>
          <p:style>
            <a:lnRef idx="1">
              <a:schemeClr val="accent1"/>
            </a:lnRef>
            <a:fillRef idx="0">
              <a:schemeClr val="accent1"/>
            </a:fillRef>
            <a:effectRef idx="0">
              <a:schemeClr val="accent1"/>
            </a:effectRef>
            <a:fontRef idx="minor"/>
          </p:style>
        </p:sp>
      </p:grpSp>
      <p:grpSp>
        <p:nvGrpSpPr>
          <p:cNvPr id="521" name="Group 49"/>
          <p:cNvGrpSpPr/>
          <p:nvPr/>
        </p:nvGrpSpPr>
        <p:grpSpPr>
          <a:xfrm>
            <a:off x="898200" y="3645000"/>
            <a:ext cx="229680" cy="257040"/>
            <a:chOff x="898200" y="3645000"/>
            <a:chExt cx="229680" cy="257040"/>
          </a:xfrm>
        </p:grpSpPr>
        <p:sp>
          <p:nvSpPr>
            <p:cNvPr id="522" name="Rectangle 29"/>
            <p:cNvSpPr/>
            <p:nvPr/>
          </p:nvSpPr>
          <p:spPr>
            <a:xfrm>
              <a:off x="898200" y="3669480"/>
              <a:ext cx="218160" cy="210960"/>
            </a:xfrm>
            <a:custGeom>
              <a:avLst/>
              <a:gdLst/>
              <a:ahLst/>
              <a:rect l="l" t="t" r="r" b="b"/>
              <a:pathLst>
                <a:path w="914400" h="534194">
                  <a:moveTo>
                    <a:pt x="0" y="0"/>
                  </a:moveTo>
                  <a:lnTo>
                    <a:pt x="914400" y="0"/>
                  </a:lnTo>
                  <a:lnTo>
                    <a:pt x="417787" y="534194"/>
                  </a:lnTo>
                  <a:lnTo>
                    <a:pt x="0" y="533400"/>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p:style>
        </p:sp>
        <p:sp>
          <p:nvSpPr>
            <p:cNvPr id="523" name="Straight Connector 51"/>
            <p:cNvSpPr/>
            <p:nvPr/>
          </p:nvSpPr>
          <p:spPr>
            <a:xfrm flipH="1">
              <a:off x="981000" y="3645000"/>
              <a:ext cx="146880" cy="257040"/>
            </a:xfrm>
            <a:prstGeom prst="line">
              <a:avLst/>
            </a:prstGeom>
            <a:ln>
              <a:solidFill>
                <a:srgbClr val="44546a">
                  <a:lumMod val="75000"/>
                </a:srgbClr>
              </a:solidFill>
            </a:ln>
          </p:spPr>
          <p:style>
            <a:lnRef idx="1">
              <a:schemeClr val="accent1"/>
            </a:lnRef>
            <a:fillRef idx="0">
              <a:schemeClr val="accent1"/>
            </a:fillRef>
            <a:effectRef idx="0">
              <a:schemeClr val="accent1"/>
            </a:effectRef>
            <a:fontRef idx="minor"/>
          </p:style>
        </p:sp>
      </p:grpSp>
      <p:sp>
        <p:nvSpPr>
          <p:cNvPr id="524" name="TextBox 21"/>
          <p:cNvSpPr/>
          <p:nvPr/>
        </p:nvSpPr>
        <p:spPr>
          <a:xfrm>
            <a:off x="1104120" y="1686600"/>
            <a:ext cx="2554560" cy="455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200" spc="-1" strike="noStrike">
                <a:solidFill>
                  <a:srgbClr val="000000"/>
                </a:solidFill>
                <a:latin typeface="Montserrat"/>
                <a:ea typeface="Arial"/>
              </a:rPr>
              <a:t>L'un des taux les plus bas de l'UE</a:t>
            </a:r>
            <a:endParaRPr b="0" lang="en-US" sz="1200" spc="-1" strike="noStrike">
              <a:latin typeface="Arial"/>
            </a:endParaRPr>
          </a:p>
        </p:txBody>
      </p:sp>
      <p:sp>
        <p:nvSpPr>
          <p:cNvPr id="525" name="Rectangle 33"/>
          <p:cNvSpPr/>
          <p:nvPr/>
        </p:nvSpPr>
        <p:spPr>
          <a:xfrm>
            <a:off x="898200" y="2993400"/>
            <a:ext cx="2790000" cy="525240"/>
          </a:xfrm>
          <a:prstGeom prst="rect">
            <a:avLst/>
          </a:prstGeom>
          <a:solidFill>
            <a:schemeClr val="bg1">
              <a:lumMod val="85000"/>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526" name="TextBox 32"/>
          <p:cNvSpPr/>
          <p:nvPr/>
        </p:nvSpPr>
        <p:spPr>
          <a:xfrm>
            <a:off x="1105200" y="3020400"/>
            <a:ext cx="2648160" cy="455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200" spc="-1" strike="noStrike">
                <a:solidFill>
                  <a:srgbClr val="000000"/>
                </a:solidFill>
                <a:latin typeface="Montserrat"/>
                <a:ea typeface="Arial"/>
              </a:rPr>
              <a:t>10 % Impôt sur le revenu des personnes physiques</a:t>
            </a:r>
            <a:endParaRPr b="0" lang="en-US" sz="1200" spc="-1" strike="noStrike">
              <a:latin typeface="Arial"/>
            </a:endParaRPr>
          </a:p>
        </p:txBody>
      </p:sp>
      <p:grpSp>
        <p:nvGrpSpPr>
          <p:cNvPr id="527" name="Group 46"/>
          <p:cNvGrpSpPr/>
          <p:nvPr/>
        </p:nvGrpSpPr>
        <p:grpSpPr>
          <a:xfrm>
            <a:off x="898200" y="2973960"/>
            <a:ext cx="229680" cy="256680"/>
            <a:chOff x="898200" y="2973960"/>
            <a:chExt cx="229680" cy="256680"/>
          </a:xfrm>
        </p:grpSpPr>
        <p:sp>
          <p:nvSpPr>
            <p:cNvPr id="528" name="Rectangle 29"/>
            <p:cNvSpPr/>
            <p:nvPr/>
          </p:nvSpPr>
          <p:spPr>
            <a:xfrm>
              <a:off x="898200" y="2998080"/>
              <a:ext cx="218160" cy="210960"/>
            </a:xfrm>
            <a:custGeom>
              <a:avLst/>
              <a:gdLst/>
              <a:ahLst/>
              <a:rect l="l" t="t" r="r" b="b"/>
              <a:pathLst>
                <a:path w="914400" h="534194">
                  <a:moveTo>
                    <a:pt x="0" y="0"/>
                  </a:moveTo>
                  <a:lnTo>
                    <a:pt x="914400" y="0"/>
                  </a:lnTo>
                  <a:lnTo>
                    <a:pt x="417787" y="534194"/>
                  </a:lnTo>
                  <a:lnTo>
                    <a:pt x="0" y="533400"/>
                  </a:lnTo>
                  <a:lnTo>
                    <a:pt x="0" y="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p:style>
        </p:sp>
        <p:sp>
          <p:nvSpPr>
            <p:cNvPr id="529" name="Straight Connector 48"/>
            <p:cNvSpPr/>
            <p:nvPr/>
          </p:nvSpPr>
          <p:spPr>
            <a:xfrm flipH="1">
              <a:off x="981000" y="2973960"/>
              <a:ext cx="146880" cy="256680"/>
            </a:xfrm>
            <a:prstGeom prst="line">
              <a:avLst/>
            </a:prstGeom>
            <a:ln>
              <a:solidFill>
                <a:srgbClr val="000000">
                  <a:lumMod val="75000"/>
                  <a:lumOff val="25000"/>
                </a:srgbClr>
              </a:solidFill>
            </a:ln>
          </p:spPr>
          <p:style>
            <a:lnRef idx="1">
              <a:schemeClr val="accent1"/>
            </a:lnRef>
            <a:fillRef idx="0">
              <a:schemeClr val="accent1"/>
            </a:fillRef>
            <a:effectRef idx="0">
              <a:schemeClr val="accent1"/>
            </a:effectRef>
            <a:fontRef idx="minor"/>
          </p:style>
        </p:sp>
      </p:grpSp>
      <p:graphicFrame>
        <p:nvGraphicFramePr>
          <p:cNvPr id="530" name="Chart 5"/>
          <p:cNvGraphicFramePr/>
          <p:nvPr/>
        </p:nvGraphicFramePr>
        <p:xfrm>
          <a:off x="3915000" y="988920"/>
          <a:ext cx="5140440" cy="3377520"/>
        </p:xfrm>
        <a:graphic>
          <a:graphicData uri="http://schemas.openxmlformats.org/drawingml/2006/chart">
            <c:chart xmlns:c="http://schemas.openxmlformats.org/drawingml/2006/chart" xmlns:r="http://schemas.openxmlformats.org/officeDocument/2006/relationships" r:id="rId1"/>
          </a:graphicData>
        </a:graphic>
      </p:graphicFrame>
      <p:sp>
        <p:nvSpPr>
          <p:cNvPr id="531" name="Google Shape;442;p61"/>
          <p:cNvSpPr/>
          <p:nvPr/>
        </p:nvSpPr>
        <p:spPr>
          <a:xfrm>
            <a:off x="0" y="0"/>
            <a:ext cx="9143640" cy="64368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Taux de taxation</a:t>
            </a:r>
            <a:endParaRPr b="0" lang="en-US" sz="3000" spc="-1" strike="noStrike">
              <a:latin typeface="Arial"/>
            </a:endParaRPr>
          </a:p>
        </p:txBody>
      </p:sp>
    </p:spTree>
  </p:cSld>
  <mc:AlternateContent>
    <mc:Choice Requires="p14">
      <p:transition p14:dur="10"/>
    </mc:Choice>
    <mc:Fallback>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2" name="Picture 7" descr=""/>
          <p:cNvPicPr/>
          <p:nvPr/>
        </p:nvPicPr>
        <p:blipFill>
          <a:blip r:embed="rId1"/>
          <a:stretch/>
        </p:blipFill>
        <p:spPr>
          <a:xfrm>
            <a:off x="1362240" y="1077120"/>
            <a:ext cx="456480" cy="456480"/>
          </a:xfrm>
          <a:prstGeom prst="rect">
            <a:avLst/>
          </a:prstGeom>
          <a:ln w="0">
            <a:noFill/>
          </a:ln>
        </p:spPr>
      </p:pic>
      <p:sp>
        <p:nvSpPr>
          <p:cNvPr id="533" name="Oval 10"/>
          <p:cNvSpPr/>
          <p:nvPr/>
        </p:nvSpPr>
        <p:spPr>
          <a:xfrm>
            <a:off x="1313640" y="1028880"/>
            <a:ext cx="553680" cy="553680"/>
          </a:xfrm>
          <a:prstGeom prst="ellipse">
            <a:avLst/>
          </a:prstGeom>
          <a:noFill/>
          <a:ln>
            <a:solidFill>
              <a:srgbClr val="2278bb"/>
            </a:solidFill>
          </a:ln>
        </p:spPr>
        <p:style>
          <a:lnRef idx="2">
            <a:schemeClr val="accent1">
              <a:shade val="50000"/>
            </a:schemeClr>
          </a:lnRef>
          <a:fillRef idx="1">
            <a:schemeClr val="accent1"/>
          </a:fillRef>
          <a:effectRef idx="0">
            <a:schemeClr val="accent1"/>
          </a:effectRef>
          <a:fontRef idx="minor"/>
        </p:style>
      </p:sp>
      <p:pic>
        <p:nvPicPr>
          <p:cNvPr id="534" name="Picture 51" descr=""/>
          <p:cNvPicPr/>
          <p:nvPr/>
        </p:nvPicPr>
        <p:blipFill>
          <a:blip r:embed="rId2"/>
          <a:stretch/>
        </p:blipFill>
        <p:spPr>
          <a:xfrm>
            <a:off x="1365840" y="1936080"/>
            <a:ext cx="456480" cy="456480"/>
          </a:xfrm>
          <a:prstGeom prst="rect">
            <a:avLst/>
          </a:prstGeom>
          <a:ln w="0">
            <a:noFill/>
          </a:ln>
        </p:spPr>
      </p:pic>
      <p:sp>
        <p:nvSpPr>
          <p:cNvPr id="535" name="Oval 53"/>
          <p:cNvSpPr/>
          <p:nvPr/>
        </p:nvSpPr>
        <p:spPr>
          <a:xfrm>
            <a:off x="1313640" y="1892520"/>
            <a:ext cx="553680" cy="553680"/>
          </a:xfrm>
          <a:prstGeom prst="ellipse">
            <a:avLst/>
          </a:prstGeom>
          <a:noFill/>
          <a:ln>
            <a:solidFill>
              <a:srgbClr val="2278bb"/>
            </a:solidFill>
          </a:ln>
        </p:spPr>
        <p:style>
          <a:lnRef idx="2">
            <a:schemeClr val="accent1">
              <a:shade val="50000"/>
            </a:schemeClr>
          </a:lnRef>
          <a:fillRef idx="1">
            <a:schemeClr val="accent1"/>
          </a:fillRef>
          <a:effectRef idx="0">
            <a:schemeClr val="accent1"/>
          </a:effectRef>
          <a:fontRef idx="minor"/>
        </p:style>
      </p:sp>
      <p:pic>
        <p:nvPicPr>
          <p:cNvPr id="536" name="Picture 54" descr=""/>
          <p:cNvPicPr/>
          <p:nvPr/>
        </p:nvPicPr>
        <p:blipFill>
          <a:blip r:embed="rId3"/>
          <a:stretch/>
        </p:blipFill>
        <p:spPr>
          <a:xfrm>
            <a:off x="1429200" y="2804760"/>
            <a:ext cx="322920" cy="456480"/>
          </a:xfrm>
          <a:prstGeom prst="rect">
            <a:avLst/>
          </a:prstGeom>
          <a:ln w="0">
            <a:noFill/>
          </a:ln>
        </p:spPr>
      </p:pic>
      <p:sp>
        <p:nvSpPr>
          <p:cNvPr id="537" name="Oval 55"/>
          <p:cNvSpPr/>
          <p:nvPr/>
        </p:nvSpPr>
        <p:spPr>
          <a:xfrm>
            <a:off x="1313640" y="2756160"/>
            <a:ext cx="553680" cy="553680"/>
          </a:xfrm>
          <a:prstGeom prst="ellipse">
            <a:avLst/>
          </a:prstGeom>
          <a:noFill/>
          <a:ln>
            <a:solidFill>
              <a:srgbClr val="2278bb"/>
            </a:solidFill>
          </a:ln>
        </p:spPr>
        <p:style>
          <a:lnRef idx="2">
            <a:schemeClr val="accent1">
              <a:shade val="50000"/>
            </a:schemeClr>
          </a:lnRef>
          <a:fillRef idx="1">
            <a:schemeClr val="accent1"/>
          </a:fillRef>
          <a:effectRef idx="0">
            <a:schemeClr val="accent1"/>
          </a:effectRef>
          <a:fontRef idx="minor"/>
        </p:style>
      </p:sp>
      <p:sp>
        <p:nvSpPr>
          <p:cNvPr id="538" name="Oval 56"/>
          <p:cNvSpPr/>
          <p:nvPr/>
        </p:nvSpPr>
        <p:spPr>
          <a:xfrm>
            <a:off x="1313640" y="3619800"/>
            <a:ext cx="553680" cy="553680"/>
          </a:xfrm>
          <a:prstGeom prst="ellipse">
            <a:avLst/>
          </a:prstGeom>
          <a:noFill/>
          <a:ln>
            <a:solidFill>
              <a:srgbClr val="2278bb"/>
            </a:solidFill>
          </a:ln>
        </p:spPr>
        <p:style>
          <a:lnRef idx="2">
            <a:schemeClr val="accent1">
              <a:shade val="50000"/>
            </a:schemeClr>
          </a:lnRef>
          <a:fillRef idx="1">
            <a:schemeClr val="accent1"/>
          </a:fillRef>
          <a:effectRef idx="0">
            <a:schemeClr val="accent1"/>
          </a:effectRef>
          <a:fontRef idx="minor"/>
        </p:style>
      </p:sp>
      <p:sp>
        <p:nvSpPr>
          <p:cNvPr id="539" name="Oval 57"/>
          <p:cNvSpPr/>
          <p:nvPr/>
        </p:nvSpPr>
        <p:spPr>
          <a:xfrm>
            <a:off x="1308600" y="4483440"/>
            <a:ext cx="553680" cy="553680"/>
          </a:xfrm>
          <a:prstGeom prst="ellipse">
            <a:avLst/>
          </a:prstGeom>
          <a:noFill/>
          <a:ln>
            <a:solidFill>
              <a:srgbClr val="2278bb"/>
            </a:solidFill>
          </a:ln>
        </p:spPr>
        <p:style>
          <a:lnRef idx="2">
            <a:schemeClr val="accent1">
              <a:shade val="50000"/>
            </a:schemeClr>
          </a:lnRef>
          <a:fillRef idx="1">
            <a:schemeClr val="accent1"/>
          </a:fillRef>
          <a:effectRef idx="0">
            <a:schemeClr val="accent1"/>
          </a:effectRef>
          <a:fontRef idx="minor"/>
        </p:style>
      </p:sp>
      <p:pic>
        <p:nvPicPr>
          <p:cNvPr id="540" name="Picture 58" descr=""/>
          <p:cNvPicPr/>
          <p:nvPr/>
        </p:nvPicPr>
        <p:blipFill>
          <a:blip r:embed="rId4"/>
          <a:stretch/>
        </p:blipFill>
        <p:spPr>
          <a:xfrm>
            <a:off x="1385640" y="3670200"/>
            <a:ext cx="420120" cy="417240"/>
          </a:xfrm>
          <a:prstGeom prst="rect">
            <a:avLst/>
          </a:prstGeom>
          <a:ln w="0">
            <a:noFill/>
          </a:ln>
        </p:spPr>
      </p:pic>
      <p:grpSp>
        <p:nvGrpSpPr>
          <p:cNvPr id="541" name="Group 59"/>
          <p:cNvGrpSpPr/>
          <p:nvPr/>
        </p:nvGrpSpPr>
        <p:grpSpPr>
          <a:xfrm>
            <a:off x="1369080" y="4558680"/>
            <a:ext cx="450000" cy="403560"/>
            <a:chOff x="1369080" y="4558680"/>
            <a:chExt cx="450000" cy="403560"/>
          </a:xfrm>
        </p:grpSpPr>
        <p:grpSp>
          <p:nvGrpSpPr>
            <p:cNvPr id="542" name="Google Shape;10627;p99"/>
            <p:cNvGrpSpPr/>
            <p:nvPr/>
          </p:nvGrpSpPr>
          <p:grpSpPr>
            <a:xfrm>
              <a:off x="1369080" y="4558680"/>
              <a:ext cx="450000" cy="403560"/>
              <a:chOff x="1369080" y="4558680"/>
              <a:chExt cx="450000" cy="403560"/>
            </a:xfrm>
          </p:grpSpPr>
          <p:sp>
            <p:nvSpPr>
              <p:cNvPr id="543" name="Google Shape;10629;p99"/>
              <p:cNvSpPr/>
              <p:nvPr/>
            </p:nvSpPr>
            <p:spPr>
              <a:xfrm>
                <a:off x="1624680" y="4579560"/>
                <a:ext cx="103320" cy="103320"/>
              </a:xfrm>
              <a:custGeom>
                <a:avLst/>
                <a:gdLst/>
                <a:ahLst/>
                <a:rect l="l" t="t" r="r" b="b"/>
                <a:pathLst>
                  <a:path w="2525" h="2525">
                    <a:moveTo>
                      <a:pt x="1263" y="310"/>
                    </a:moveTo>
                    <a:cubicBezTo>
                      <a:pt x="1786" y="310"/>
                      <a:pt x="2215" y="739"/>
                      <a:pt x="2215" y="1263"/>
                    </a:cubicBezTo>
                    <a:cubicBezTo>
                      <a:pt x="2215" y="1787"/>
                      <a:pt x="1798" y="2215"/>
                      <a:pt x="1263" y="2215"/>
                    </a:cubicBezTo>
                    <a:cubicBezTo>
                      <a:pt x="739" y="2215"/>
                      <a:pt x="310" y="1787"/>
                      <a:pt x="310" y="1263"/>
                    </a:cubicBezTo>
                    <a:cubicBezTo>
                      <a:pt x="310" y="739"/>
                      <a:pt x="739" y="310"/>
                      <a:pt x="1263" y="310"/>
                    </a:cubicBezTo>
                    <a:close/>
                    <a:moveTo>
                      <a:pt x="1263" y="1"/>
                    </a:moveTo>
                    <a:cubicBezTo>
                      <a:pt x="560" y="1"/>
                      <a:pt x="1" y="560"/>
                      <a:pt x="1" y="1263"/>
                    </a:cubicBezTo>
                    <a:cubicBezTo>
                      <a:pt x="1" y="1965"/>
                      <a:pt x="560" y="2525"/>
                      <a:pt x="1263" y="2525"/>
                    </a:cubicBezTo>
                    <a:cubicBezTo>
                      <a:pt x="1965" y="2525"/>
                      <a:pt x="2525" y="1965"/>
                      <a:pt x="2525" y="1263"/>
                    </a:cubicBezTo>
                    <a:cubicBezTo>
                      <a:pt x="2525" y="560"/>
                      <a:pt x="1965" y="1"/>
                      <a:pt x="1263" y="1"/>
                    </a:cubicBezTo>
                    <a:close/>
                  </a:path>
                </a:pathLst>
              </a:custGeom>
              <a:solidFill>
                <a:schemeClr val="tx1"/>
              </a:solidFill>
              <a:ln w="0">
                <a:noFill/>
              </a:ln>
            </p:spPr>
            <p:style>
              <a:lnRef idx="0"/>
              <a:fillRef idx="0"/>
              <a:effectRef idx="0"/>
              <a:fontRef idx="minor"/>
            </p:style>
          </p:sp>
          <p:sp>
            <p:nvSpPr>
              <p:cNvPr id="544" name="Google Shape;10630;p99"/>
              <p:cNvSpPr/>
              <p:nvPr/>
            </p:nvSpPr>
            <p:spPr>
              <a:xfrm>
                <a:off x="1499040" y="4558680"/>
                <a:ext cx="249120" cy="185400"/>
              </a:xfrm>
              <a:custGeom>
                <a:avLst/>
                <a:gdLst/>
                <a:ahLst/>
                <a:rect l="l" t="t" r="r" b="b"/>
                <a:pathLst>
                  <a:path w="6073" h="4526">
                    <a:moveTo>
                      <a:pt x="1798" y="1775"/>
                    </a:moveTo>
                    <a:cubicBezTo>
                      <a:pt x="2132" y="1775"/>
                      <a:pt x="2430" y="1942"/>
                      <a:pt x="2596" y="2192"/>
                    </a:cubicBezTo>
                    <a:cubicBezTo>
                      <a:pt x="2620" y="2346"/>
                      <a:pt x="2680" y="2477"/>
                      <a:pt x="2739" y="2608"/>
                    </a:cubicBezTo>
                    <a:cubicBezTo>
                      <a:pt x="2739" y="2656"/>
                      <a:pt x="2751" y="2704"/>
                      <a:pt x="2751" y="2727"/>
                    </a:cubicBezTo>
                    <a:cubicBezTo>
                      <a:pt x="2751" y="3251"/>
                      <a:pt x="2322" y="3680"/>
                      <a:pt x="1798" y="3680"/>
                    </a:cubicBezTo>
                    <a:cubicBezTo>
                      <a:pt x="1287" y="3680"/>
                      <a:pt x="846" y="3251"/>
                      <a:pt x="846" y="2727"/>
                    </a:cubicBezTo>
                    <a:cubicBezTo>
                      <a:pt x="846" y="2203"/>
                      <a:pt x="1287" y="1775"/>
                      <a:pt x="1798" y="1775"/>
                    </a:cubicBezTo>
                    <a:close/>
                    <a:moveTo>
                      <a:pt x="1810" y="1251"/>
                    </a:moveTo>
                    <a:cubicBezTo>
                      <a:pt x="2072" y="1251"/>
                      <a:pt x="2334" y="1334"/>
                      <a:pt x="2560" y="1465"/>
                    </a:cubicBezTo>
                    <a:cubicBezTo>
                      <a:pt x="2549" y="1537"/>
                      <a:pt x="2549" y="1632"/>
                      <a:pt x="2537" y="1692"/>
                    </a:cubicBezTo>
                    <a:cubicBezTo>
                      <a:pt x="2322" y="1537"/>
                      <a:pt x="2072" y="1453"/>
                      <a:pt x="1787" y="1453"/>
                    </a:cubicBezTo>
                    <a:cubicBezTo>
                      <a:pt x="1084" y="1453"/>
                      <a:pt x="525" y="2013"/>
                      <a:pt x="525" y="2715"/>
                    </a:cubicBezTo>
                    <a:cubicBezTo>
                      <a:pt x="525" y="3418"/>
                      <a:pt x="1084" y="3978"/>
                      <a:pt x="1787" y="3978"/>
                    </a:cubicBezTo>
                    <a:cubicBezTo>
                      <a:pt x="2382" y="3978"/>
                      <a:pt x="2894" y="3561"/>
                      <a:pt x="3025" y="3001"/>
                    </a:cubicBezTo>
                    <a:lnTo>
                      <a:pt x="3192" y="3156"/>
                    </a:lnTo>
                    <a:cubicBezTo>
                      <a:pt x="3025" y="3775"/>
                      <a:pt x="2465" y="4204"/>
                      <a:pt x="1810" y="4204"/>
                    </a:cubicBezTo>
                    <a:cubicBezTo>
                      <a:pt x="1001" y="4204"/>
                      <a:pt x="334" y="3549"/>
                      <a:pt x="334" y="2727"/>
                    </a:cubicBezTo>
                    <a:cubicBezTo>
                      <a:pt x="334" y="1906"/>
                      <a:pt x="989" y="1251"/>
                      <a:pt x="1810" y="1251"/>
                    </a:cubicBezTo>
                    <a:close/>
                    <a:moveTo>
                      <a:pt x="4299" y="1"/>
                    </a:moveTo>
                    <a:cubicBezTo>
                      <a:pt x="3549" y="1"/>
                      <a:pt x="2894" y="501"/>
                      <a:pt x="2632" y="1168"/>
                    </a:cubicBezTo>
                    <a:cubicBezTo>
                      <a:pt x="2382" y="1037"/>
                      <a:pt x="2084" y="953"/>
                      <a:pt x="1787" y="953"/>
                    </a:cubicBezTo>
                    <a:cubicBezTo>
                      <a:pt x="810" y="953"/>
                      <a:pt x="1" y="1763"/>
                      <a:pt x="1" y="2739"/>
                    </a:cubicBezTo>
                    <a:cubicBezTo>
                      <a:pt x="1" y="3727"/>
                      <a:pt x="810" y="4525"/>
                      <a:pt x="1787" y="4525"/>
                    </a:cubicBezTo>
                    <a:cubicBezTo>
                      <a:pt x="2549" y="4525"/>
                      <a:pt x="3203" y="4049"/>
                      <a:pt x="3453" y="3370"/>
                    </a:cubicBezTo>
                    <a:cubicBezTo>
                      <a:pt x="3703" y="3501"/>
                      <a:pt x="3989" y="3573"/>
                      <a:pt x="4299" y="3573"/>
                    </a:cubicBezTo>
                    <a:cubicBezTo>
                      <a:pt x="4704" y="3573"/>
                      <a:pt x="5108" y="3442"/>
                      <a:pt x="5418" y="3192"/>
                    </a:cubicBezTo>
                    <a:cubicBezTo>
                      <a:pt x="5728" y="2942"/>
                      <a:pt x="5954" y="2596"/>
                      <a:pt x="6049" y="2203"/>
                    </a:cubicBezTo>
                    <a:cubicBezTo>
                      <a:pt x="6073" y="2108"/>
                      <a:pt x="6037" y="2013"/>
                      <a:pt x="5942" y="2001"/>
                    </a:cubicBezTo>
                    <a:cubicBezTo>
                      <a:pt x="5932" y="2000"/>
                      <a:pt x="5921" y="1999"/>
                      <a:pt x="5911" y="1999"/>
                    </a:cubicBezTo>
                    <a:cubicBezTo>
                      <a:pt x="5839" y="1999"/>
                      <a:pt x="5772" y="2037"/>
                      <a:pt x="5751" y="2120"/>
                    </a:cubicBezTo>
                    <a:cubicBezTo>
                      <a:pt x="5597" y="2787"/>
                      <a:pt x="5001" y="3251"/>
                      <a:pt x="4323" y="3251"/>
                    </a:cubicBezTo>
                    <a:cubicBezTo>
                      <a:pt x="3787" y="3251"/>
                      <a:pt x="3311" y="2965"/>
                      <a:pt x="3037" y="2501"/>
                    </a:cubicBezTo>
                    <a:cubicBezTo>
                      <a:pt x="3013" y="2358"/>
                      <a:pt x="2953" y="2203"/>
                      <a:pt x="2882" y="2084"/>
                    </a:cubicBezTo>
                    <a:cubicBezTo>
                      <a:pt x="2680" y="1180"/>
                      <a:pt x="3382" y="322"/>
                      <a:pt x="4311" y="322"/>
                    </a:cubicBezTo>
                    <a:cubicBezTo>
                      <a:pt x="4989" y="322"/>
                      <a:pt x="5585" y="775"/>
                      <a:pt x="5739" y="1453"/>
                    </a:cubicBezTo>
                    <a:cubicBezTo>
                      <a:pt x="5750" y="1528"/>
                      <a:pt x="5818" y="1574"/>
                      <a:pt x="5901" y="1574"/>
                    </a:cubicBezTo>
                    <a:cubicBezTo>
                      <a:pt x="5911" y="1574"/>
                      <a:pt x="5920" y="1574"/>
                      <a:pt x="5930" y="1572"/>
                    </a:cubicBezTo>
                    <a:cubicBezTo>
                      <a:pt x="6013" y="1549"/>
                      <a:pt x="6061" y="1465"/>
                      <a:pt x="6049" y="1370"/>
                    </a:cubicBezTo>
                    <a:cubicBezTo>
                      <a:pt x="5954" y="989"/>
                      <a:pt x="5739" y="644"/>
                      <a:pt x="5418" y="394"/>
                    </a:cubicBezTo>
                    <a:cubicBezTo>
                      <a:pt x="5108" y="144"/>
                      <a:pt x="4704" y="1"/>
                      <a:pt x="4299" y="1"/>
                    </a:cubicBezTo>
                    <a:close/>
                  </a:path>
                </a:pathLst>
              </a:custGeom>
              <a:solidFill>
                <a:schemeClr val="tx1"/>
              </a:solidFill>
              <a:ln w="0">
                <a:noFill/>
              </a:ln>
            </p:spPr>
            <p:style>
              <a:lnRef idx="0"/>
              <a:fillRef idx="0"/>
              <a:effectRef idx="0"/>
              <a:fontRef idx="minor"/>
            </p:style>
          </p:sp>
          <p:sp>
            <p:nvSpPr>
              <p:cNvPr id="545" name="Google Shape;10632;p99"/>
              <p:cNvSpPr/>
              <p:nvPr/>
            </p:nvSpPr>
            <p:spPr>
              <a:xfrm>
                <a:off x="1369080" y="4704480"/>
                <a:ext cx="450000" cy="257760"/>
              </a:xfrm>
              <a:custGeom>
                <a:avLst/>
                <a:gdLst/>
                <a:ahLst/>
                <a:rect l="l" t="t" r="r" b="b"/>
                <a:pathLst>
                  <a:path w="10967" h="6289">
                    <a:moveTo>
                      <a:pt x="3483" y="1855"/>
                    </a:moveTo>
                    <a:cubicBezTo>
                      <a:pt x="3500" y="1855"/>
                      <a:pt x="3513" y="1868"/>
                      <a:pt x="3513" y="1895"/>
                    </a:cubicBezTo>
                    <a:cubicBezTo>
                      <a:pt x="3584" y="2074"/>
                      <a:pt x="4573" y="4693"/>
                      <a:pt x="4620" y="4776"/>
                    </a:cubicBezTo>
                    <a:cubicBezTo>
                      <a:pt x="4632" y="4788"/>
                      <a:pt x="4620" y="4824"/>
                      <a:pt x="4584" y="4824"/>
                    </a:cubicBezTo>
                    <a:lnTo>
                      <a:pt x="3882" y="5086"/>
                    </a:lnTo>
                    <a:cubicBezTo>
                      <a:pt x="3846" y="4955"/>
                      <a:pt x="2846" y="2300"/>
                      <a:pt x="2775" y="2133"/>
                    </a:cubicBezTo>
                    <a:lnTo>
                      <a:pt x="3465" y="1859"/>
                    </a:lnTo>
                    <a:cubicBezTo>
                      <a:pt x="3471" y="1856"/>
                      <a:pt x="3477" y="1855"/>
                      <a:pt x="3483" y="1855"/>
                    </a:cubicBezTo>
                    <a:close/>
                    <a:moveTo>
                      <a:pt x="2477" y="2228"/>
                    </a:moveTo>
                    <a:lnTo>
                      <a:pt x="3584" y="5193"/>
                    </a:lnTo>
                    <a:cubicBezTo>
                      <a:pt x="3072" y="5407"/>
                      <a:pt x="1739" y="5907"/>
                      <a:pt x="1513" y="6003"/>
                    </a:cubicBezTo>
                    <a:cubicBezTo>
                      <a:pt x="1507" y="6005"/>
                      <a:pt x="1500" y="6007"/>
                      <a:pt x="1493" y="6007"/>
                    </a:cubicBezTo>
                    <a:cubicBezTo>
                      <a:pt x="1468" y="6007"/>
                      <a:pt x="1438" y="5991"/>
                      <a:pt x="1429" y="5955"/>
                    </a:cubicBezTo>
                    <a:lnTo>
                      <a:pt x="358" y="3109"/>
                    </a:lnTo>
                    <a:cubicBezTo>
                      <a:pt x="346" y="3086"/>
                      <a:pt x="358" y="3038"/>
                      <a:pt x="405" y="3026"/>
                    </a:cubicBezTo>
                    <a:cubicBezTo>
                      <a:pt x="1072" y="2764"/>
                      <a:pt x="2013" y="2407"/>
                      <a:pt x="2477" y="2228"/>
                    </a:cubicBezTo>
                    <a:close/>
                    <a:moveTo>
                      <a:pt x="10060" y="0"/>
                    </a:moveTo>
                    <a:cubicBezTo>
                      <a:pt x="9818" y="0"/>
                      <a:pt x="9583" y="125"/>
                      <a:pt x="9407" y="288"/>
                    </a:cubicBezTo>
                    <a:lnTo>
                      <a:pt x="7728" y="1681"/>
                    </a:lnTo>
                    <a:cubicBezTo>
                      <a:pt x="7632" y="1478"/>
                      <a:pt x="7430" y="1264"/>
                      <a:pt x="7061" y="1264"/>
                    </a:cubicBezTo>
                    <a:cubicBezTo>
                      <a:pt x="6668" y="1264"/>
                      <a:pt x="6361" y="1262"/>
                      <a:pt x="6115" y="1262"/>
                    </a:cubicBezTo>
                    <a:cubicBezTo>
                      <a:pt x="5377" y="1262"/>
                      <a:pt x="5192" y="1276"/>
                      <a:pt x="4906" y="1383"/>
                    </a:cubicBezTo>
                    <a:lnTo>
                      <a:pt x="3834" y="1835"/>
                    </a:lnTo>
                    <a:lnTo>
                      <a:pt x="3822" y="1788"/>
                    </a:lnTo>
                    <a:cubicBezTo>
                      <a:pt x="3766" y="1647"/>
                      <a:pt x="3637" y="1551"/>
                      <a:pt x="3491" y="1551"/>
                    </a:cubicBezTo>
                    <a:cubicBezTo>
                      <a:pt x="3451" y="1551"/>
                      <a:pt x="3411" y="1558"/>
                      <a:pt x="3370" y="1574"/>
                    </a:cubicBezTo>
                    <a:lnTo>
                      <a:pt x="2560" y="1871"/>
                    </a:lnTo>
                    <a:cubicBezTo>
                      <a:pt x="2203" y="2014"/>
                      <a:pt x="1084" y="2431"/>
                      <a:pt x="298" y="2728"/>
                    </a:cubicBezTo>
                    <a:cubicBezTo>
                      <a:pt x="108" y="2800"/>
                      <a:pt x="1" y="3026"/>
                      <a:pt x="72" y="3217"/>
                    </a:cubicBezTo>
                    <a:lnTo>
                      <a:pt x="1144" y="6038"/>
                    </a:lnTo>
                    <a:cubicBezTo>
                      <a:pt x="1199" y="6196"/>
                      <a:pt x="1348" y="6288"/>
                      <a:pt x="1501" y="6288"/>
                    </a:cubicBezTo>
                    <a:cubicBezTo>
                      <a:pt x="1545" y="6288"/>
                      <a:pt x="1589" y="6281"/>
                      <a:pt x="1632" y="6265"/>
                    </a:cubicBezTo>
                    <a:cubicBezTo>
                      <a:pt x="1870" y="6181"/>
                      <a:pt x="3501" y="5562"/>
                      <a:pt x="3858" y="5431"/>
                    </a:cubicBezTo>
                    <a:lnTo>
                      <a:pt x="4704" y="5122"/>
                    </a:lnTo>
                    <a:cubicBezTo>
                      <a:pt x="4882" y="5050"/>
                      <a:pt x="4989" y="4848"/>
                      <a:pt x="4918" y="4657"/>
                    </a:cubicBezTo>
                    <a:lnTo>
                      <a:pt x="4894" y="4622"/>
                    </a:lnTo>
                    <a:cubicBezTo>
                      <a:pt x="5454" y="4383"/>
                      <a:pt x="5466" y="4360"/>
                      <a:pt x="6049" y="4360"/>
                    </a:cubicBezTo>
                    <a:cubicBezTo>
                      <a:pt x="6132" y="4360"/>
                      <a:pt x="6204" y="4288"/>
                      <a:pt x="6204" y="4193"/>
                    </a:cubicBezTo>
                    <a:cubicBezTo>
                      <a:pt x="6204" y="4110"/>
                      <a:pt x="6132" y="4026"/>
                      <a:pt x="6049" y="4026"/>
                    </a:cubicBezTo>
                    <a:cubicBezTo>
                      <a:pt x="5418" y="4026"/>
                      <a:pt x="5358" y="4074"/>
                      <a:pt x="4799" y="4312"/>
                    </a:cubicBezTo>
                    <a:lnTo>
                      <a:pt x="3965" y="2097"/>
                    </a:lnTo>
                    <a:lnTo>
                      <a:pt x="5037" y="1645"/>
                    </a:lnTo>
                    <a:cubicBezTo>
                      <a:pt x="5251" y="1571"/>
                      <a:pt x="5403" y="1559"/>
                      <a:pt x="5989" y="1559"/>
                    </a:cubicBezTo>
                    <a:cubicBezTo>
                      <a:pt x="6250" y="1559"/>
                      <a:pt x="6597" y="1562"/>
                      <a:pt x="7073" y="1562"/>
                    </a:cubicBezTo>
                    <a:cubicBezTo>
                      <a:pt x="7240" y="1562"/>
                      <a:pt x="7359" y="1621"/>
                      <a:pt x="7430" y="1740"/>
                    </a:cubicBezTo>
                    <a:cubicBezTo>
                      <a:pt x="7478" y="1835"/>
                      <a:pt x="7490" y="1919"/>
                      <a:pt x="7502" y="1931"/>
                    </a:cubicBezTo>
                    <a:cubicBezTo>
                      <a:pt x="7502" y="1990"/>
                      <a:pt x="7454" y="2276"/>
                      <a:pt x="7180" y="2336"/>
                    </a:cubicBezTo>
                    <a:cubicBezTo>
                      <a:pt x="6740" y="2407"/>
                      <a:pt x="5823" y="2538"/>
                      <a:pt x="5811" y="2538"/>
                    </a:cubicBezTo>
                    <a:cubicBezTo>
                      <a:pt x="5716" y="2562"/>
                      <a:pt x="5656" y="2633"/>
                      <a:pt x="5668" y="2728"/>
                    </a:cubicBezTo>
                    <a:cubicBezTo>
                      <a:pt x="5692" y="2800"/>
                      <a:pt x="5751" y="2859"/>
                      <a:pt x="5823" y="2859"/>
                    </a:cubicBezTo>
                    <a:lnTo>
                      <a:pt x="5847" y="2859"/>
                    </a:lnTo>
                    <a:cubicBezTo>
                      <a:pt x="5870" y="2859"/>
                      <a:pt x="6787" y="2728"/>
                      <a:pt x="7240" y="2645"/>
                    </a:cubicBezTo>
                    <a:cubicBezTo>
                      <a:pt x="7632" y="2574"/>
                      <a:pt x="7787" y="2240"/>
                      <a:pt x="7811" y="2026"/>
                    </a:cubicBezTo>
                    <a:lnTo>
                      <a:pt x="9633" y="514"/>
                    </a:lnTo>
                    <a:cubicBezTo>
                      <a:pt x="9747" y="415"/>
                      <a:pt x="9895" y="311"/>
                      <a:pt x="10058" y="311"/>
                    </a:cubicBezTo>
                    <a:cubicBezTo>
                      <a:pt x="10151" y="311"/>
                      <a:pt x="10248" y="344"/>
                      <a:pt x="10347" y="431"/>
                    </a:cubicBezTo>
                    <a:cubicBezTo>
                      <a:pt x="10645" y="728"/>
                      <a:pt x="10371" y="1073"/>
                      <a:pt x="10299" y="1145"/>
                    </a:cubicBezTo>
                    <a:cubicBezTo>
                      <a:pt x="10228" y="1216"/>
                      <a:pt x="8013" y="3609"/>
                      <a:pt x="8013" y="3609"/>
                    </a:cubicBezTo>
                    <a:cubicBezTo>
                      <a:pt x="7680" y="3990"/>
                      <a:pt x="7251" y="4050"/>
                      <a:pt x="7073" y="4062"/>
                    </a:cubicBezTo>
                    <a:lnTo>
                      <a:pt x="6787" y="4062"/>
                    </a:lnTo>
                    <a:cubicBezTo>
                      <a:pt x="6704" y="4062"/>
                      <a:pt x="6620" y="4133"/>
                      <a:pt x="6620" y="4229"/>
                    </a:cubicBezTo>
                    <a:cubicBezTo>
                      <a:pt x="6620" y="4312"/>
                      <a:pt x="6704" y="4383"/>
                      <a:pt x="6787" y="4383"/>
                    </a:cubicBezTo>
                    <a:lnTo>
                      <a:pt x="7097" y="4383"/>
                    </a:lnTo>
                    <a:cubicBezTo>
                      <a:pt x="7311" y="4371"/>
                      <a:pt x="7859" y="4300"/>
                      <a:pt x="8264" y="3836"/>
                    </a:cubicBezTo>
                    <a:lnTo>
                      <a:pt x="10550" y="1371"/>
                    </a:lnTo>
                    <a:cubicBezTo>
                      <a:pt x="10728" y="1121"/>
                      <a:pt x="10966" y="621"/>
                      <a:pt x="10550" y="204"/>
                    </a:cubicBezTo>
                    <a:cubicBezTo>
                      <a:pt x="10395" y="59"/>
                      <a:pt x="10226" y="0"/>
                      <a:pt x="10060" y="0"/>
                    </a:cubicBezTo>
                    <a:close/>
                  </a:path>
                </a:pathLst>
              </a:custGeom>
              <a:solidFill>
                <a:schemeClr val="tx1"/>
              </a:solidFill>
              <a:ln w="0">
                <a:noFill/>
              </a:ln>
            </p:spPr>
            <p:style>
              <a:lnRef idx="0"/>
              <a:fillRef idx="0"/>
              <a:effectRef idx="0"/>
              <a:fontRef idx="minor"/>
            </p:style>
          </p:sp>
        </p:grpSp>
        <p:sp>
          <p:nvSpPr>
            <p:cNvPr id="546" name="TextBox 61"/>
            <p:cNvSpPr/>
            <p:nvPr/>
          </p:nvSpPr>
          <p:spPr>
            <a:xfrm>
              <a:off x="1485720" y="4614120"/>
              <a:ext cx="147600" cy="126360"/>
            </a:xfrm>
            <a:prstGeom prst="rect">
              <a:avLst/>
            </a:prstGeom>
            <a:noFill/>
            <a:ln w="0">
              <a:noFill/>
            </a:ln>
          </p:spPr>
          <p:style>
            <a:lnRef idx="0"/>
            <a:fillRef idx="0"/>
            <a:effectRef idx="0"/>
            <a:fontRef idx="minor"/>
          </p:style>
        </p:sp>
        <p:sp>
          <p:nvSpPr>
            <p:cNvPr id="547" name="TextBox 62"/>
            <p:cNvSpPr/>
            <p:nvPr/>
          </p:nvSpPr>
          <p:spPr>
            <a:xfrm>
              <a:off x="1594080" y="4569840"/>
              <a:ext cx="147600" cy="126360"/>
            </a:xfrm>
            <a:prstGeom prst="rect">
              <a:avLst/>
            </a:prstGeom>
            <a:noFill/>
            <a:ln w="0">
              <a:noFill/>
            </a:ln>
          </p:spPr>
          <p:style>
            <a:lnRef idx="0"/>
            <a:fillRef idx="0"/>
            <a:effectRef idx="0"/>
            <a:fontRef idx="minor"/>
          </p:style>
        </p:sp>
      </p:grpSp>
      <p:sp>
        <p:nvSpPr>
          <p:cNvPr id="548" name="Rectangle 11"/>
          <p:cNvSpPr/>
          <p:nvPr/>
        </p:nvSpPr>
        <p:spPr>
          <a:xfrm>
            <a:off x="1562760" y="4547880"/>
            <a:ext cx="223920" cy="1663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bg-BG" sz="500" spc="-1" strike="noStrike">
                <a:solidFill>
                  <a:srgbClr val="000000"/>
                </a:solidFill>
                <a:latin typeface="Montserrat"/>
                <a:ea typeface="Arial"/>
              </a:rPr>
              <a:t>€</a:t>
            </a:r>
            <a:endParaRPr b="0" lang="en-US" sz="500" spc="-1" strike="noStrike">
              <a:latin typeface="Arial"/>
            </a:endParaRPr>
          </a:p>
        </p:txBody>
      </p:sp>
      <p:sp>
        <p:nvSpPr>
          <p:cNvPr id="549" name="Rectangle 66"/>
          <p:cNvSpPr/>
          <p:nvPr/>
        </p:nvSpPr>
        <p:spPr>
          <a:xfrm>
            <a:off x="1456200" y="4592520"/>
            <a:ext cx="223920" cy="16632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bg-BG" sz="500" spc="-1" strike="noStrike">
                <a:solidFill>
                  <a:srgbClr val="000000"/>
                </a:solidFill>
                <a:latin typeface="Montserrat"/>
                <a:ea typeface="Arial"/>
              </a:rPr>
              <a:t>€</a:t>
            </a:r>
            <a:endParaRPr b="0" lang="en-US" sz="500" spc="-1" strike="noStrike">
              <a:latin typeface="Arial"/>
            </a:endParaRPr>
          </a:p>
        </p:txBody>
      </p:sp>
      <p:sp>
        <p:nvSpPr>
          <p:cNvPr id="550" name="Straight Connector 14"/>
          <p:cNvSpPr/>
          <p:nvPr/>
        </p:nvSpPr>
        <p:spPr>
          <a:xfrm>
            <a:off x="2159640" y="1028520"/>
            <a:ext cx="360" cy="554040"/>
          </a:xfrm>
          <a:prstGeom prst="line">
            <a:avLst/>
          </a:prstGeom>
          <a:ln w="12700">
            <a:solidFill>
              <a:srgbClr val="2278bb"/>
            </a:solidFill>
          </a:ln>
        </p:spPr>
        <p:style>
          <a:lnRef idx="1">
            <a:schemeClr val="accent1"/>
          </a:lnRef>
          <a:fillRef idx="0">
            <a:schemeClr val="accent1"/>
          </a:fillRef>
          <a:effectRef idx="0">
            <a:schemeClr val="accent1"/>
          </a:effectRef>
          <a:fontRef idx="minor"/>
        </p:style>
      </p:sp>
      <p:sp>
        <p:nvSpPr>
          <p:cNvPr id="551" name="Straight Connector 67"/>
          <p:cNvSpPr/>
          <p:nvPr/>
        </p:nvSpPr>
        <p:spPr>
          <a:xfrm>
            <a:off x="2159640" y="1892160"/>
            <a:ext cx="360" cy="554040"/>
          </a:xfrm>
          <a:prstGeom prst="line">
            <a:avLst/>
          </a:prstGeom>
          <a:ln w="12700">
            <a:solidFill>
              <a:srgbClr val="2278bb"/>
            </a:solidFill>
          </a:ln>
        </p:spPr>
        <p:style>
          <a:lnRef idx="1">
            <a:schemeClr val="accent1"/>
          </a:lnRef>
          <a:fillRef idx="0">
            <a:schemeClr val="accent1"/>
          </a:fillRef>
          <a:effectRef idx="0">
            <a:schemeClr val="accent1"/>
          </a:effectRef>
          <a:fontRef idx="minor"/>
        </p:style>
      </p:sp>
      <p:sp>
        <p:nvSpPr>
          <p:cNvPr id="552" name="Straight Connector 68"/>
          <p:cNvSpPr/>
          <p:nvPr/>
        </p:nvSpPr>
        <p:spPr>
          <a:xfrm>
            <a:off x="2159640" y="2755800"/>
            <a:ext cx="360" cy="554400"/>
          </a:xfrm>
          <a:prstGeom prst="line">
            <a:avLst/>
          </a:prstGeom>
          <a:ln w="12700">
            <a:solidFill>
              <a:srgbClr val="2278bb"/>
            </a:solidFill>
          </a:ln>
        </p:spPr>
        <p:style>
          <a:lnRef idx="1">
            <a:schemeClr val="accent1"/>
          </a:lnRef>
          <a:fillRef idx="0">
            <a:schemeClr val="accent1"/>
          </a:fillRef>
          <a:effectRef idx="0">
            <a:schemeClr val="accent1"/>
          </a:effectRef>
          <a:fontRef idx="minor"/>
        </p:style>
      </p:sp>
      <p:sp>
        <p:nvSpPr>
          <p:cNvPr id="553" name="Straight Connector 69"/>
          <p:cNvSpPr/>
          <p:nvPr/>
        </p:nvSpPr>
        <p:spPr>
          <a:xfrm>
            <a:off x="2159640" y="3619800"/>
            <a:ext cx="360" cy="554040"/>
          </a:xfrm>
          <a:prstGeom prst="line">
            <a:avLst/>
          </a:prstGeom>
          <a:ln w="12700">
            <a:solidFill>
              <a:srgbClr val="2278bb"/>
            </a:solidFill>
          </a:ln>
        </p:spPr>
        <p:style>
          <a:lnRef idx="1">
            <a:schemeClr val="accent1"/>
          </a:lnRef>
          <a:fillRef idx="0">
            <a:schemeClr val="accent1"/>
          </a:fillRef>
          <a:effectRef idx="0">
            <a:schemeClr val="accent1"/>
          </a:effectRef>
          <a:fontRef idx="minor"/>
        </p:style>
      </p:sp>
      <p:sp>
        <p:nvSpPr>
          <p:cNvPr id="554" name="Straight Connector 70"/>
          <p:cNvSpPr/>
          <p:nvPr/>
        </p:nvSpPr>
        <p:spPr>
          <a:xfrm>
            <a:off x="2159640" y="4466160"/>
            <a:ext cx="360" cy="554040"/>
          </a:xfrm>
          <a:prstGeom prst="line">
            <a:avLst/>
          </a:prstGeom>
          <a:ln w="12700">
            <a:solidFill>
              <a:srgbClr val="2278bb"/>
            </a:solidFill>
          </a:ln>
        </p:spPr>
        <p:style>
          <a:lnRef idx="1">
            <a:schemeClr val="accent1"/>
          </a:lnRef>
          <a:fillRef idx="0">
            <a:schemeClr val="accent1"/>
          </a:fillRef>
          <a:effectRef idx="0">
            <a:schemeClr val="accent1"/>
          </a:effectRef>
          <a:fontRef idx="minor"/>
        </p:style>
      </p:sp>
      <p:sp>
        <p:nvSpPr>
          <p:cNvPr id="555" name="TextBox 17"/>
          <p:cNvSpPr/>
          <p:nvPr/>
        </p:nvSpPr>
        <p:spPr>
          <a:xfrm>
            <a:off x="2397960" y="1036440"/>
            <a:ext cx="4706280" cy="5317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1" lang="en-US" sz="1200" spc="-1" strike="noStrike">
                <a:solidFill>
                  <a:srgbClr val="000000"/>
                </a:solidFill>
                <a:latin typeface="Montserrat"/>
                <a:ea typeface="Arial"/>
              </a:rPr>
              <a:t>Électricité </a:t>
            </a:r>
            <a:endParaRPr b="0" lang="en-US" sz="1200" spc="-1" strike="noStrike">
              <a:latin typeface="Arial"/>
            </a:endParaRPr>
          </a:p>
          <a:p>
            <a:pPr>
              <a:lnSpc>
                <a:spcPct val="100000"/>
              </a:lnSpc>
              <a:spcBef>
                <a:spcPts val="601"/>
              </a:spcBef>
              <a:buNone/>
            </a:pPr>
            <a:r>
              <a:rPr b="0" lang="en-US" sz="1200" spc="-1" strike="noStrike">
                <a:solidFill>
                  <a:srgbClr val="000000"/>
                </a:solidFill>
                <a:latin typeface="Montserrat"/>
                <a:ea typeface="Arial"/>
              </a:rPr>
              <a:t>Decembre’25: € 117.25/MWh </a:t>
            </a:r>
            <a:r>
              <a:rPr b="0" lang="en-US" sz="1200" spc="-1" strike="noStrike">
                <a:solidFill>
                  <a:srgbClr val="000000"/>
                </a:solidFill>
                <a:latin typeface="Montserrat"/>
                <a:ea typeface="Arial"/>
              </a:rPr>
              <a:t>(</a:t>
            </a:r>
            <a:r>
              <a:rPr b="0" lang="fr-FR" sz="1200" spc="-1" strike="noStrike">
                <a:solidFill>
                  <a:srgbClr val="000000"/>
                </a:solidFill>
                <a:latin typeface="Montserrat"/>
                <a:ea typeface="Arial"/>
              </a:rPr>
              <a:t>prix moyen de la bourse</a:t>
            </a:r>
            <a:r>
              <a:rPr b="0" lang="en-US" sz="1200" spc="-1" strike="noStrike">
                <a:solidFill>
                  <a:srgbClr val="000000"/>
                </a:solidFill>
                <a:latin typeface="Montserrat"/>
                <a:ea typeface="Arial"/>
              </a:rPr>
              <a:t>)</a:t>
            </a:r>
            <a:endParaRPr b="0" lang="en-US" sz="1200" spc="-1" strike="noStrike">
              <a:latin typeface="Arial"/>
            </a:endParaRPr>
          </a:p>
        </p:txBody>
      </p:sp>
      <p:sp>
        <p:nvSpPr>
          <p:cNvPr id="556" name="TextBox 72"/>
          <p:cNvSpPr/>
          <p:nvPr/>
        </p:nvSpPr>
        <p:spPr>
          <a:xfrm>
            <a:off x="2397960" y="1895040"/>
            <a:ext cx="3951360" cy="7898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1" lang="en-US" sz="1200" spc="-1" strike="noStrike">
                <a:solidFill>
                  <a:srgbClr val="000000"/>
                </a:solidFill>
                <a:latin typeface="Montserrat"/>
                <a:ea typeface="Arial"/>
              </a:rPr>
              <a:t>Gaz naturel</a:t>
            </a:r>
            <a:endParaRPr b="0" lang="en-US" sz="1200" spc="-1" strike="noStrike">
              <a:latin typeface="Arial"/>
            </a:endParaRPr>
          </a:p>
          <a:p>
            <a:pPr>
              <a:lnSpc>
                <a:spcPct val="100000"/>
              </a:lnSpc>
              <a:spcBef>
                <a:spcPts val="601"/>
              </a:spcBef>
              <a:buNone/>
            </a:pPr>
            <a:r>
              <a:rPr b="0" lang="en-US" sz="1200" spc="-1" strike="noStrike">
                <a:solidFill>
                  <a:srgbClr val="000000"/>
                </a:solidFill>
                <a:latin typeface="Montserrat"/>
                <a:ea typeface="Arial"/>
              </a:rPr>
              <a:t>Janvier ’26: € 31.15/MWh</a:t>
            </a:r>
            <a:endParaRPr b="0" lang="en-US" sz="1200" spc="-1" strike="noStrike">
              <a:latin typeface="Arial"/>
            </a:endParaRPr>
          </a:p>
          <a:p>
            <a:pPr>
              <a:lnSpc>
                <a:spcPct val="100000"/>
              </a:lnSpc>
              <a:spcBef>
                <a:spcPts val="601"/>
              </a:spcBef>
              <a:buNone/>
            </a:pPr>
            <a:endParaRPr b="0" lang="en-US" sz="1200" spc="-1" strike="noStrike">
              <a:latin typeface="Arial"/>
            </a:endParaRPr>
          </a:p>
        </p:txBody>
      </p:sp>
      <p:sp>
        <p:nvSpPr>
          <p:cNvPr id="557" name="TextBox 73"/>
          <p:cNvSpPr/>
          <p:nvPr/>
        </p:nvSpPr>
        <p:spPr>
          <a:xfrm>
            <a:off x="2397960" y="2742840"/>
            <a:ext cx="3951360" cy="5317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1" lang="en-US" sz="1200" spc="-1" strike="noStrike">
                <a:solidFill>
                  <a:srgbClr val="000000"/>
                </a:solidFill>
                <a:latin typeface="Montserrat"/>
                <a:ea typeface="Arial"/>
              </a:rPr>
              <a:t>Approvisionnement en eau</a:t>
            </a:r>
            <a:endParaRPr b="0" lang="en-US" sz="1200" spc="-1" strike="noStrike">
              <a:latin typeface="Arial"/>
            </a:endParaRPr>
          </a:p>
          <a:p>
            <a:pPr>
              <a:lnSpc>
                <a:spcPct val="100000"/>
              </a:lnSpc>
              <a:spcBef>
                <a:spcPts val="601"/>
              </a:spcBef>
              <a:buNone/>
            </a:pPr>
            <a:r>
              <a:rPr b="0" lang="bg-BG" sz="1200" spc="-1" strike="noStrike">
                <a:solidFill>
                  <a:srgbClr val="000000"/>
                </a:solidFill>
                <a:latin typeface="Montserrat"/>
                <a:ea typeface="Arial"/>
              </a:rPr>
              <a:t>€ </a:t>
            </a:r>
            <a:r>
              <a:rPr b="0" lang="bg-BG" sz="1200" spc="-1" strike="noStrike">
                <a:solidFill>
                  <a:srgbClr val="000000"/>
                </a:solidFill>
                <a:latin typeface="Montserrat"/>
                <a:ea typeface="Arial"/>
              </a:rPr>
              <a:t>1.65</a:t>
            </a:r>
            <a:r>
              <a:rPr b="0" lang="en-US" sz="1200" spc="-1" strike="noStrike">
                <a:solidFill>
                  <a:srgbClr val="000000"/>
                </a:solidFill>
                <a:latin typeface="Montserrat"/>
                <a:ea typeface="Arial"/>
              </a:rPr>
              <a:t>–3.20</a:t>
            </a:r>
            <a:r>
              <a:rPr b="0" lang="en-US" sz="1200" spc="-1" strike="noStrike">
                <a:solidFill>
                  <a:srgbClr val="000000"/>
                </a:solidFill>
                <a:latin typeface="Montserrat"/>
                <a:ea typeface="Arial"/>
              </a:rPr>
              <a:t> (m³) € </a:t>
            </a:r>
            <a:endParaRPr b="0" lang="en-US" sz="1200" spc="-1" strike="noStrike">
              <a:latin typeface="Arial"/>
            </a:endParaRPr>
          </a:p>
        </p:txBody>
      </p:sp>
      <p:sp>
        <p:nvSpPr>
          <p:cNvPr id="558" name="TextBox 74"/>
          <p:cNvSpPr/>
          <p:nvPr/>
        </p:nvSpPr>
        <p:spPr>
          <a:xfrm>
            <a:off x="2397960" y="3596040"/>
            <a:ext cx="5447520" cy="5317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1" lang="en-US" sz="1200" spc="-1" strike="noStrike">
                <a:solidFill>
                  <a:srgbClr val="000000"/>
                </a:solidFill>
                <a:latin typeface="Montserrat"/>
                <a:ea typeface="Arial"/>
              </a:rPr>
              <a:t>Loyers</a:t>
            </a:r>
            <a:endParaRPr b="0" lang="en-US" sz="1200" spc="-1" strike="noStrike">
              <a:latin typeface="Arial"/>
            </a:endParaRPr>
          </a:p>
          <a:p>
            <a:pPr>
              <a:lnSpc>
                <a:spcPct val="100000"/>
              </a:lnSpc>
              <a:spcBef>
                <a:spcPts val="601"/>
              </a:spcBef>
              <a:buNone/>
            </a:pPr>
            <a:r>
              <a:rPr b="0" lang="en-US" sz="1200" spc="-1" strike="noStrike">
                <a:solidFill>
                  <a:srgbClr val="000000"/>
                </a:solidFill>
                <a:latin typeface="Montserrat"/>
                <a:ea typeface="Arial"/>
              </a:rPr>
              <a:t>Industriel:</a:t>
            </a:r>
            <a:r>
              <a:rPr b="0" lang="en-US" sz="1200" spc="-1" strike="noStrike">
                <a:solidFill>
                  <a:srgbClr val="000000"/>
                </a:solidFill>
                <a:latin typeface="Montserrat"/>
                <a:ea typeface="Arial"/>
              </a:rPr>
              <a:t> € 3-5.8; Offices: € 9-16 (m²/month)</a:t>
            </a:r>
            <a:endParaRPr b="0" lang="en-US" sz="1200" spc="-1" strike="noStrike">
              <a:latin typeface="Arial"/>
            </a:endParaRPr>
          </a:p>
        </p:txBody>
      </p:sp>
      <p:sp>
        <p:nvSpPr>
          <p:cNvPr id="559" name="TextBox 75"/>
          <p:cNvSpPr/>
          <p:nvPr/>
        </p:nvSpPr>
        <p:spPr>
          <a:xfrm>
            <a:off x="2397960" y="4449600"/>
            <a:ext cx="4181760" cy="5317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601"/>
              </a:spcBef>
              <a:buNone/>
            </a:pPr>
            <a:r>
              <a:rPr b="1" lang="en-US" sz="1200" spc="-1" strike="noStrike">
                <a:solidFill>
                  <a:srgbClr val="000000"/>
                </a:solidFill>
                <a:latin typeface="Montserrat"/>
                <a:ea typeface="Arial"/>
              </a:rPr>
              <a:t>Coût du travail</a:t>
            </a:r>
            <a:endParaRPr b="0" lang="en-US" sz="1200" spc="-1" strike="noStrike">
              <a:latin typeface="Arial"/>
            </a:endParaRPr>
          </a:p>
          <a:p>
            <a:pPr>
              <a:lnSpc>
                <a:spcPct val="100000"/>
              </a:lnSpc>
              <a:spcBef>
                <a:spcPts val="601"/>
              </a:spcBef>
              <a:buNone/>
            </a:pPr>
            <a:r>
              <a:rPr b="0" lang="en-US" sz="1200" spc="-1" strike="noStrike">
                <a:solidFill>
                  <a:srgbClr val="000000"/>
                </a:solidFill>
                <a:latin typeface="Montserrat"/>
                <a:ea typeface="Arial"/>
              </a:rPr>
              <a:t>Moyenne: </a:t>
            </a:r>
            <a:r>
              <a:rPr b="0" lang="bg-BG" sz="1200" spc="-1" strike="noStrike">
                <a:solidFill>
                  <a:srgbClr val="000000"/>
                </a:solidFill>
                <a:latin typeface="Montserrat"/>
                <a:ea typeface="Arial"/>
              </a:rPr>
              <a:t>€</a:t>
            </a:r>
            <a:r>
              <a:rPr b="0" lang="en-US" sz="1200" spc="-1" strike="noStrike">
                <a:solidFill>
                  <a:srgbClr val="000000"/>
                </a:solidFill>
                <a:latin typeface="Montserrat"/>
                <a:ea typeface="Arial"/>
              </a:rPr>
              <a:t> 1 303; minimum: € 620.20 </a:t>
            </a:r>
            <a:r>
              <a:rPr b="0" lang="en-US" sz="1200" spc="-1" strike="noStrike">
                <a:solidFill>
                  <a:srgbClr val="000000"/>
                </a:solidFill>
                <a:latin typeface="Montserrat"/>
                <a:ea typeface="Arial"/>
              </a:rPr>
              <a:t>(brut, mensuel)  </a:t>
            </a:r>
            <a:endParaRPr b="0" lang="en-US" sz="1200" spc="-1" strike="noStrike">
              <a:latin typeface="Arial"/>
            </a:endParaRPr>
          </a:p>
        </p:txBody>
      </p:sp>
      <p:sp>
        <p:nvSpPr>
          <p:cNvPr id="560" name="Google Shape;442;p61"/>
          <p:cNvSpPr/>
          <p:nvPr/>
        </p:nvSpPr>
        <p:spPr>
          <a:xfrm>
            <a:off x="0" y="0"/>
            <a:ext cx="9143640" cy="643680"/>
          </a:xfrm>
          <a:prstGeom prst="rect">
            <a:avLst/>
          </a:prstGeom>
          <a:noFill/>
          <a:ln w="0">
            <a:noFill/>
          </a:ln>
        </p:spPr>
        <p:style>
          <a:lnRef idx="0"/>
          <a:fillRef idx="0"/>
          <a:effectRef idx="0"/>
          <a:fontRef idx="minor"/>
        </p:style>
        <p:txBody>
          <a:bodyPr tIns="91440" bIns="91440" anchor="t">
            <a:noAutofit/>
          </a:bodyPr>
          <a:p>
            <a:pPr algn="ctr">
              <a:lnSpc>
                <a:spcPct val="100000"/>
              </a:lnSpc>
              <a:buNone/>
            </a:pPr>
            <a:r>
              <a:rPr b="0" lang="en-US" sz="3000" spc="-1" strike="noStrike">
                <a:solidFill>
                  <a:srgbClr val="000000"/>
                </a:solidFill>
                <a:latin typeface="Montserrat"/>
                <a:ea typeface="Arial"/>
              </a:rPr>
              <a:t>Coût d’exploitation</a:t>
            </a:r>
            <a:endParaRPr b="0" lang="en-US" sz="3000" spc="-1" strike="noStrike">
              <a:latin typeface="Arial"/>
            </a:endParaRPr>
          </a:p>
        </p:txBody>
      </p:sp>
    </p:spTree>
  </p:cSld>
  <mc:AlternateContent>
    <mc:Choice Requires="p14">
      <p:transition p14:dur="10"/>
    </mc:Choice>
    <mc:Fallback>
      <p:transition/>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561" name="Group 241"/>
          <p:cNvGrpSpPr/>
          <p:nvPr/>
        </p:nvGrpSpPr>
        <p:grpSpPr>
          <a:xfrm>
            <a:off x="7098840" y="2343240"/>
            <a:ext cx="1841040" cy="2494440"/>
            <a:chOff x="7098840" y="2343240"/>
            <a:chExt cx="1841040" cy="2494440"/>
          </a:xfrm>
        </p:grpSpPr>
        <p:grpSp>
          <p:nvGrpSpPr>
            <p:cNvPr id="562" name="Group 242"/>
            <p:cNvGrpSpPr/>
            <p:nvPr/>
          </p:nvGrpSpPr>
          <p:grpSpPr>
            <a:xfrm>
              <a:off x="7153200" y="2343240"/>
              <a:ext cx="1786680" cy="2494440"/>
              <a:chOff x="7153200" y="2343240"/>
              <a:chExt cx="1786680" cy="2494440"/>
            </a:xfrm>
          </p:grpSpPr>
          <p:sp>
            <p:nvSpPr>
              <p:cNvPr id="563" name="TextBox 244"/>
              <p:cNvSpPr/>
              <p:nvPr/>
            </p:nvSpPr>
            <p:spPr>
              <a:xfrm>
                <a:off x="7340040" y="2343240"/>
                <a:ext cx="1599840" cy="249444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901"/>
                  </a:spcBef>
                  <a:buNone/>
                </a:pPr>
                <a:endParaRPr b="0" lang="en-US" sz="750" spc="-1" strike="noStrike">
                  <a:latin typeface="Arial"/>
                </a:endParaRPr>
              </a:p>
              <a:p>
                <a:pPr>
                  <a:lnSpc>
                    <a:spcPct val="100000"/>
                  </a:lnSpc>
                  <a:spcBef>
                    <a:spcPts val="901"/>
                  </a:spcBef>
                  <a:buNone/>
                </a:pPr>
                <a:r>
                  <a:rPr b="1" lang="en-US" sz="750" spc="-1" strike="noStrike">
                    <a:solidFill>
                      <a:srgbClr val="000000"/>
                    </a:solidFill>
                    <a:latin typeface="Montserrat"/>
                    <a:ea typeface="Arial"/>
                  </a:rPr>
                  <a:t>LEGEND</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Autoroute</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Autoroute en construction</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Projet d'autoroute</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Projet d'autoroute</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Fleuve Danube</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Aéroport</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Port</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Pont</a:t>
                </a:r>
                <a:endParaRPr b="0" lang="en-US" sz="750" spc="-1" strike="noStrike">
                  <a:latin typeface="Arial"/>
                </a:endParaRPr>
              </a:p>
              <a:p>
                <a:pPr>
                  <a:lnSpc>
                    <a:spcPct val="100000"/>
                  </a:lnSpc>
                  <a:spcBef>
                    <a:spcPts val="901"/>
                  </a:spcBef>
                  <a:buNone/>
                </a:pPr>
                <a:r>
                  <a:rPr b="0" lang="en-US" sz="750" spc="-1" strike="noStrike">
                    <a:solidFill>
                      <a:srgbClr val="000000"/>
                    </a:solidFill>
                    <a:latin typeface="Montserrat"/>
                    <a:ea typeface="Arial"/>
                  </a:rPr>
                  <a:t>Zones industrielles</a:t>
                </a:r>
                <a:endParaRPr b="0" lang="en-US" sz="750" spc="-1" strike="noStrike">
                  <a:latin typeface="Arial"/>
                </a:endParaRPr>
              </a:p>
            </p:txBody>
          </p:sp>
          <p:pic>
            <p:nvPicPr>
              <p:cNvPr id="564" name="Picture 245" descr=""/>
              <p:cNvPicPr/>
              <p:nvPr/>
            </p:nvPicPr>
            <p:blipFill>
              <a:blip r:embed="rId1"/>
              <a:stretch/>
            </p:blipFill>
            <p:spPr>
              <a:xfrm>
                <a:off x="7153200" y="4177080"/>
                <a:ext cx="195840" cy="195840"/>
              </a:xfrm>
              <a:prstGeom prst="rect">
                <a:avLst/>
              </a:prstGeom>
              <a:ln w="0">
                <a:noFill/>
              </a:ln>
            </p:spPr>
          </p:pic>
          <p:pic>
            <p:nvPicPr>
              <p:cNvPr id="565" name="Picture 246" descr=""/>
              <p:cNvPicPr/>
              <p:nvPr/>
            </p:nvPicPr>
            <p:blipFill>
              <a:blip r:embed="rId2"/>
              <a:stretch/>
            </p:blipFill>
            <p:spPr>
              <a:xfrm>
                <a:off x="7168320" y="3955320"/>
                <a:ext cx="165960" cy="165960"/>
              </a:xfrm>
              <a:prstGeom prst="rect">
                <a:avLst/>
              </a:prstGeom>
              <a:ln w="0">
                <a:noFill/>
              </a:ln>
            </p:spPr>
          </p:pic>
          <p:sp>
            <p:nvSpPr>
              <p:cNvPr id="566" name="Straight Connector 247"/>
              <p:cNvSpPr/>
              <p:nvPr/>
            </p:nvSpPr>
            <p:spPr>
              <a:xfrm>
                <a:off x="7162560" y="2905560"/>
                <a:ext cx="166320" cy="0"/>
              </a:xfrm>
              <a:prstGeom prst="line">
                <a:avLst/>
              </a:prstGeom>
              <a:ln w="38100">
                <a:solidFill>
                  <a:srgbClr val="2ea02c"/>
                </a:solidFill>
              </a:ln>
            </p:spPr>
            <p:style>
              <a:lnRef idx="1">
                <a:schemeClr val="accent1"/>
              </a:lnRef>
              <a:fillRef idx="0">
                <a:schemeClr val="accent1"/>
              </a:fillRef>
              <a:effectRef idx="0">
                <a:schemeClr val="accent1"/>
              </a:effectRef>
              <a:fontRef idx="minor"/>
            </p:style>
          </p:sp>
          <p:sp>
            <p:nvSpPr>
              <p:cNvPr id="567" name="Straight Connector 248"/>
              <p:cNvSpPr/>
              <p:nvPr/>
            </p:nvSpPr>
            <p:spPr>
              <a:xfrm>
                <a:off x="7164360" y="3127320"/>
                <a:ext cx="166320" cy="0"/>
              </a:xfrm>
              <a:prstGeom prst="line">
                <a:avLst/>
              </a:prstGeom>
              <a:ln w="38100">
                <a:solidFill>
                  <a:srgbClr val="ff0000"/>
                </a:solidFill>
              </a:ln>
            </p:spPr>
            <p:style>
              <a:lnRef idx="1">
                <a:schemeClr val="accent1"/>
              </a:lnRef>
              <a:fillRef idx="0">
                <a:schemeClr val="accent1"/>
              </a:fillRef>
              <a:effectRef idx="0">
                <a:schemeClr val="accent1"/>
              </a:effectRef>
              <a:fontRef idx="minor"/>
            </p:style>
          </p:sp>
          <p:sp>
            <p:nvSpPr>
              <p:cNvPr id="568" name="Straight Connector 249"/>
              <p:cNvSpPr/>
              <p:nvPr/>
            </p:nvSpPr>
            <p:spPr>
              <a:xfrm>
                <a:off x="7162560" y="3359160"/>
                <a:ext cx="166320" cy="0"/>
              </a:xfrm>
              <a:prstGeom prst="line">
                <a:avLst/>
              </a:prstGeom>
              <a:ln w="38100">
                <a:solidFill>
                  <a:srgbClr val="ffff00"/>
                </a:solidFill>
              </a:ln>
            </p:spPr>
            <p:style>
              <a:lnRef idx="1">
                <a:schemeClr val="accent1"/>
              </a:lnRef>
              <a:fillRef idx="0">
                <a:schemeClr val="accent1"/>
              </a:fillRef>
              <a:effectRef idx="0">
                <a:schemeClr val="accent1"/>
              </a:effectRef>
              <a:fontRef idx="minor"/>
            </p:style>
          </p:sp>
          <p:sp>
            <p:nvSpPr>
              <p:cNvPr id="569" name="Straight Connector 250"/>
              <p:cNvSpPr/>
              <p:nvPr/>
            </p:nvSpPr>
            <p:spPr>
              <a:xfrm>
                <a:off x="7162560" y="3580560"/>
                <a:ext cx="166320" cy="0"/>
              </a:xfrm>
              <a:prstGeom prst="line">
                <a:avLst/>
              </a:prstGeom>
              <a:ln w="38100">
                <a:solidFill>
                  <a:srgbClr val="fbb91a"/>
                </a:solidFill>
              </a:ln>
            </p:spPr>
            <p:style>
              <a:lnRef idx="1">
                <a:schemeClr val="accent1"/>
              </a:lnRef>
              <a:fillRef idx="0">
                <a:schemeClr val="accent1"/>
              </a:fillRef>
              <a:effectRef idx="0">
                <a:schemeClr val="accent1"/>
              </a:effectRef>
              <a:fontRef idx="minor"/>
            </p:style>
          </p:sp>
          <p:sp>
            <p:nvSpPr>
              <p:cNvPr id="570" name="Straight Connector 251"/>
              <p:cNvSpPr/>
              <p:nvPr/>
            </p:nvSpPr>
            <p:spPr>
              <a:xfrm>
                <a:off x="7162560" y="3802320"/>
                <a:ext cx="166320" cy="0"/>
              </a:xfrm>
              <a:prstGeom prst="line">
                <a:avLst/>
              </a:prstGeom>
              <a:ln w="38100">
                <a:solidFill>
                  <a:srgbClr val="00b0f0"/>
                </a:solidFill>
              </a:ln>
            </p:spPr>
            <p:style>
              <a:lnRef idx="1">
                <a:schemeClr val="accent1"/>
              </a:lnRef>
              <a:fillRef idx="0">
                <a:schemeClr val="accent1"/>
              </a:fillRef>
              <a:effectRef idx="0">
                <a:schemeClr val="accent1"/>
              </a:effectRef>
              <a:fontRef idx="minor"/>
            </p:style>
          </p:sp>
        </p:grpSp>
        <p:pic>
          <p:nvPicPr>
            <p:cNvPr id="571" name="Picture 243" descr=""/>
            <p:cNvPicPr/>
            <p:nvPr/>
          </p:nvPicPr>
          <p:blipFill>
            <a:blip r:embed="rId3"/>
            <a:stretch/>
          </p:blipFill>
          <p:spPr>
            <a:xfrm>
              <a:off x="7098840" y="4394880"/>
              <a:ext cx="294840" cy="235800"/>
            </a:xfrm>
            <a:prstGeom prst="rect">
              <a:avLst/>
            </a:prstGeom>
            <a:ln w="0">
              <a:noFill/>
            </a:ln>
          </p:spPr>
        </p:pic>
      </p:grpSp>
      <p:sp>
        <p:nvSpPr>
          <p:cNvPr id="572" name="Rectangle 252"/>
          <p:cNvSpPr/>
          <p:nvPr/>
        </p:nvSpPr>
        <p:spPr>
          <a:xfrm>
            <a:off x="0" y="152280"/>
            <a:ext cx="9143640" cy="456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2400" spc="-1" strike="noStrike">
                <a:solidFill>
                  <a:srgbClr val="222222"/>
                </a:solidFill>
                <a:latin typeface="Montserrat"/>
                <a:ea typeface="Arial"/>
              </a:rPr>
              <a:t>Zones industrielles et infrastructures</a:t>
            </a:r>
            <a:endParaRPr b="0" lang="en-US" sz="2400" spc="-1" strike="noStrike">
              <a:latin typeface="Arial"/>
            </a:endParaRPr>
          </a:p>
        </p:txBody>
      </p:sp>
      <p:sp>
        <p:nvSpPr>
          <p:cNvPr id="573" name="Freeform 24"/>
          <p:cNvSpPr/>
          <p:nvPr/>
        </p:nvSpPr>
        <p:spPr>
          <a:xfrm>
            <a:off x="3416400" y="3559320"/>
            <a:ext cx="53640" cy="34560"/>
          </a:xfrm>
          <a:custGeom>
            <a:avLst/>
            <a:gdLst/>
            <a:ahLst/>
            <a:rect l="l" t="t" r="r" b="b"/>
            <a:pathLst>
              <a:path w="53975" h="34925">
                <a:moveTo>
                  <a:pt x="0" y="34925"/>
                </a:moveTo>
                <a:lnTo>
                  <a:pt x="53975"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74" name="Freeform 32"/>
          <p:cNvSpPr/>
          <p:nvPr/>
        </p:nvSpPr>
        <p:spPr>
          <a:xfrm>
            <a:off x="1717560" y="3324240"/>
            <a:ext cx="18720" cy="47160"/>
          </a:xfrm>
          <a:custGeom>
            <a:avLst/>
            <a:gdLst/>
            <a:ahLst/>
            <a:rect l="l" t="t" r="r" b="b"/>
            <a:pathLst>
              <a:path w="19050" h="47625">
                <a:moveTo>
                  <a:pt x="0" y="0"/>
                </a:moveTo>
                <a:lnTo>
                  <a:pt x="19050" y="47625"/>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75" name="Freeform 37"/>
          <p:cNvSpPr/>
          <p:nvPr/>
        </p:nvSpPr>
        <p:spPr>
          <a:xfrm>
            <a:off x="5035680" y="1917720"/>
            <a:ext cx="60120" cy="9000"/>
          </a:xfrm>
          <a:custGeom>
            <a:avLst/>
            <a:gdLst/>
            <a:ahLst/>
            <a:rect l="l" t="t" r="r" b="b"/>
            <a:pathLst>
              <a:path w="60325" h="9525">
                <a:moveTo>
                  <a:pt x="0" y="0"/>
                </a:moveTo>
                <a:lnTo>
                  <a:pt x="60325" y="9525"/>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grpSp>
        <p:nvGrpSpPr>
          <p:cNvPr id="576" name="Group 67"/>
          <p:cNvGrpSpPr/>
          <p:nvPr/>
        </p:nvGrpSpPr>
        <p:grpSpPr>
          <a:xfrm>
            <a:off x="-98640" y="449280"/>
            <a:ext cx="7231680" cy="4821120"/>
            <a:chOff x="-98640" y="449280"/>
            <a:chExt cx="7231680" cy="4821120"/>
          </a:xfrm>
        </p:grpSpPr>
        <p:grpSp>
          <p:nvGrpSpPr>
            <p:cNvPr id="577" name="Group 240"/>
            <p:cNvGrpSpPr/>
            <p:nvPr/>
          </p:nvGrpSpPr>
          <p:grpSpPr>
            <a:xfrm>
              <a:off x="-98640" y="449280"/>
              <a:ext cx="7231680" cy="4821120"/>
              <a:chOff x="-98640" y="449280"/>
              <a:chExt cx="7231680" cy="4821120"/>
            </a:xfrm>
          </p:grpSpPr>
          <p:grpSp>
            <p:nvGrpSpPr>
              <p:cNvPr id="578" name="Group 224"/>
              <p:cNvGrpSpPr/>
              <p:nvPr/>
            </p:nvGrpSpPr>
            <p:grpSpPr>
              <a:xfrm>
                <a:off x="-98640" y="449280"/>
                <a:ext cx="7231680" cy="4821120"/>
                <a:chOff x="-98640" y="449280"/>
                <a:chExt cx="7231680" cy="4821120"/>
              </a:xfrm>
            </p:grpSpPr>
            <p:grpSp>
              <p:nvGrpSpPr>
                <p:cNvPr id="579" name="Group 66"/>
                <p:cNvGrpSpPr/>
                <p:nvPr/>
              </p:nvGrpSpPr>
              <p:grpSpPr>
                <a:xfrm>
                  <a:off x="-98640" y="449280"/>
                  <a:ext cx="7231680" cy="4821120"/>
                  <a:chOff x="-98640" y="449280"/>
                  <a:chExt cx="7231680" cy="4821120"/>
                </a:xfrm>
              </p:grpSpPr>
              <p:grpSp>
                <p:nvGrpSpPr>
                  <p:cNvPr id="580" name="Group 62"/>
                  <p:cNvGrpSpPr/>
                  <p:nvPr/>
                </p:nvGrpSpPr>
                <p:grpSpPr>
                  <a:xfrm>
                    <a:off x="-98640" y="449280"/>
                    <a:ext cx="7231680" cy="4821120"/>
                    <a:chOff x="-98640" y="449280"/>
                    <a:chExt cx="7231680" cy="4821120"/>
                  </a:xfrm>
                </p:grpSpPr>
                <p:pic>
                  <p:nvPicPr>
                    <p:cNvPr id="581" name="Picture 3" descr=""/>
                    <p:cNvPicPr/>
                    <p:nvPr/>
                  </p:nvPicPr>
                  <p:blipFill>
                    <a:blip r:embed="rId4"/>
                    <a:stretch/>
                  </p:blipFill>
                  <p:spPr>
                    <a:xfrm>
                      <a:off x="-98640" y="449280"/>
                      <a:ext cx="7231680" cy="4821120"/>
                    </a:xfrm>
                    <a:prstGeom prst="rect">
                      <a:avLst/>
                    </a:prstGeom>
                    <a:ln w="38100">
                      <a:noFill/>
                    </a:ln>
                  </p:spPr>
                </p:pic>
                <p:sp>
                  <p:nvSpPr>
                    <p:cNvPr id="582" name="Freeform 7"/>
                    <p:cNvSpPr/>
                    <p:nvPr/>
                  </p:nvSpPr>
                  <p:spPr>
                    <a:xfrm>
                      <a:off x="3250440" y="3672360"/>
                      <a:ext cx="499320" cy="305280"/>
                    </a:xfrm>
                    <a:custGeom>
                      <a:avLst/>
                      <a:gdLst/>
                      <a:ahLst/>
                      <a:rect l="l" t="t" r="r" b="b"/>
                      <a:pathLst>
                        <a:path w="747712" h="457200">
                          <a:moveTo>
                            <a:pt x="0" y="0"/>
                          </a:moveTo>
                          <a:lnTo>
                            <a:pt x="38100" y="47625"/>
                          </a:lnTo>
                          <a:lnTo>
                            <a:pt x="57150" y="66675"/>
                          </a:lnTo>
                          <a:lnTo>
                            <a:pt x="71437" y="85725"/>
                          </a:lnTo>
                          <a:lnTo>
                            <a:pt x="90487" y="95250"/>
                          </a:lnTo>
                          <a:lnTo>
                            <a:pt x="114300" y="109538"/>
                          </a:lnTo>
                          <a:lnTo>
                            <a:pt x="138112" y="119063"/>
                          </a:lnTo>
                          <a:lnTo>
                            <a:pt x="152400" y="128588"/>
                          </a:lnTo>
                          <a:lnTo>
                            <a:pt x="152400" y="128588"/>
                          </a:lnTo>
                          <a:lnTo>
                            <a:pt x="204787" y="157163"/>
                          </a:lnTo>
                          <a:lnTo>
                            <a:pt x="242887" y="161925"/>
                          </a:lnTo>
                          <a:lnTo>
                            <a:pt x="280987" y="176213"/>
                          </a:lnTo>
                          <a:lnTo>
                            <a:pt x="300037" y="190500"/>
                          </a:lnTo>
                          <a:lnTo>
                            <a:pt x="323850" y="204788"/>
                          </a:lnTo>
                          <a:lnTo>
                            <a:pt x="342900" y="223838"/>
                          </a:lnTo>
                          <a:lnTo>
                            <a:pt x="352425" y="233363"/>
                          </a:lnTo>
                          <a:lnTo>
                            <a:pt x="390525" y="266700"/>
                          </a:lnTo>
                          <a:lnTo>
                            <a:pt x="409575" y="280988"/>
                          </a:lnTo>
                          <a:lnTo>
                            <a:pt x="428625" y="300038"/>
                          </a:lnTo>
                          <a:lnTo>
                            <a:pt x="452437" y="319088"/>
                          </a:lnTo>
                          <a:lnTo>
                            <a:pt x="452437" y="319088"/>
                          </a:lnTo>
                          <a:lnTo>
                            <a:pt x="504825" y="347663"/>
                          </a:lnTo>
                          <a:lnTo>
                            <a:pt x="547687" y="371475"/>
                          </a:lnTo>
                          <a:lnTo>
                            <a:pt x="576262" y="381000"/>
                          </a:lnTo>
                          <a:lnTo>
                            <a:pt x="600075" y="381000"/>
                          </a:lnTo>
                          <a:lnTo>
                            <a:pt x="638175" y="400050"/>
                          </a:lnTo>
                          <a:lnTo>
                            <a:pt x="681037" y="414338"/>
                          </a:lnTo>
                          <a:lnTo>
                            <a:pt x="709612" y="428625"/>
                          </a:lnTo>
                          <a:lnTo>
                            <a:pt x="728662" y="442913"/>
                          </a:lnTo>
                          <a:lnTo>
                            <a:pt x="747712" y="4572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3" name="Freeform 8"/>
                    <p:cNvSpPr/>
                    <p:nvPr/>
                  </p:nvSpPr>
                  <p:spPr>
                    <a:xfrm>
                      <a:off x="3880440" y="4006440"/>
                      <a:ext cx="591480" cy="378360"/>
                    </a:xfrm>
                    <a:custGeom>
                      <a:avLst/>
                      <a:gdLst/>
                      <a:ahLst/>
                      <a:rect l="l" t="t" r="r" b="b"/>
                      <a:pathLst>
                        <a:path w="885825" h="566737">
                          <a:moveTo>
                            <a:pt x="0" y="0"/>
                          </a:moveTo>
                          <a:lnTo>
                            <a:pt x="66675" y="9525"/>
                          </a:lnTo>
                          <a:lnTo>
                            <a:pt x="66675" y="9525"/>
                          </a:lnTo>
                          <a:lnTo>
                            <a:pt x="138112" y="23812"/>
                          </a:lnTo>
                          <a:lnTo>
                            <a:pt x="157162" y="38100"/>
                          </a:lnTo>
                          <a:lnTo>
                            <a:pt x="157162" y="38100"/>
                          </a:lnTo>
                          <a:lnTo>
                            <a:pt x="195262" y="76200"/>
                          </a:lnTo>
                          <a:lnTo>
                            <a:pt x="209550" y="95250"/>
                          </a:lnTo>
                          <a:lnTo>
                            <a:pt x="228600" y="114300"/>
                          </a:lnTo>
                          <a:lnTo>
                            <a:pt x="247650" y="128587"/>
                          </a:lnTo>
                          <a:lnTo>
                            <a:pt x="266700" y="138112"/>
                          </a:lnTo>
                          <a:lnTo>
                            <a:pt x="290512" y="138112"/>
                          </a:lnTo>
                          <a:lnTo>
                            <a:pt x="290512" y="138112"/>
                          </a:lnTo>
                          <a:lnTo>
                            <a:pt x="342900" y="171450"/>
                          </a:lnTo>
                          <a:lnTo>
                            <a:pt x="342900" y="171450"/>
                          </a:lnTo>
                          <a:lnTo>
                            <a:pt x="390525" y="180975"/>
                          </a:lnTo>
                          <a:lnTo>
                            <a:pt x="419100" y="195262"/>
                          </a:lnTo>
                          <a:lnTo>
                            <a:pt x="419100" y="195262"/>
                          </a:lnTo>
                          <a:lnTo>
                            <a:pt x="461962" y="223837"/>
                          </a:lnTo>
                          <a:lnTo>
                            <a:pt x="476250" y="242887"/>
                          </a:lnTo>
                          <a:lnTo>
                            <a:pt x="490537" y="261937"/>
                          </a:lnTo>
                          <a:lnTo>
                            <a:pt x="509587" y="276225"/>
                          </a:lnTo>
                          <a:lnTo>
                            <a:pt x="533400" y="280987"/>
                          </a:lnTo>
                          <a:lnTo>
                            <a:pt x="552450" y="300037"/>
                          </a:lnTo>
                          <a:lnTo>
                            <a:pt x="566737" y="314325"/>
                          </a:lnTo>
                          <a:lnTo>
                            <a:pt x="581025" y="338137"/>
                          </a:lnTo>
                          <a:lnTo>
                            <a:pt x="590550" y="357187"/>
                          </a:lnTo>
                          <a:lnTo>
                            <a:pt x="604837" y="376237"/>
                          </a:lnTo>
                          <a:lnTo>
                            <a:pt x="619125" y="390525"/>
                          </a:lnTo>
                          <a:lnTo>
                            <a:pt x="642937" y="404812"/>
                          </a:lnTo>
                          <a:lnTo>
                            <a:pt x="666750" y="419100"/>
                          </a:lnTo>
                          <a:lnTo>
                            <a:pt x="685800" y="438150"/>
                          </a:lnTo>
                          <a:lnTo>
                            <a:pt x="700087" y="457200"/>
                          </a:lnTo>
                          <a:lnTo>
                            <a:pt x="709612" y="485775"/>
                          </a:lnTo>
                          <a:lnTo>
                            <a:pt x="723900" y="500062"/>
                          </a:lnTo>
                          <a:lnTo>
                            <a:pt x="738187" y="509587"/>
                          </a:lnTo>
                          <a:lnTo>
                            <a:pt x="762000" y="523875"/>
                          </a:lnTo>
                          <a:lnTo>
                            <a:pt x="762000" y="523875"/>
                          </a:lnTo>
                          <a:lnTo>
                            <a:pt x="833437" y="542925"/>
                          </a:lnTo>
                          <a:lnTo>
                            <a:pt x="857250" y="542925"/>
                          </a:lnTo>
                          <a:lnTo>
                            <a:pt x="881062" y="561975"/>
                          </a:lnTo>
                          <a:lnTo>
                            <a:pt x="885825" y="566737"/>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4" name="Freeform 9"/>
                    <p:cNvSpPr/>
                    <p:nvPr/>
                  </p:nvSpPr>
                  <p:spPr>
                    <a:xfrm>
                      <a:off x="5026320" y="3064320"/>
                      <a:ext cx="336960" cy="44280"/>
                    </a:xfrm>
                    <a:custGeom>
                      <a:avLst/>
                      <a:gdLst/>
                      <a:ahLst/>
                      <a:rect l="l" t="t" r="r" b="b"/>
                      <a:pathLst>
                        <a:path w="504825" h="66675">
                          <a:moveTo>
                            <a:pt x="0" y="66675"/>
                          </a:moveTo>
                          <a:lnTo>
                            <a:pt x="57150" y="52387"/>
                          </a:lnTo>
                          <a:lnTo>
                            <a:pt x="90487" y="38100"/>
                          </a:lnTo>
                          <a:lnTo>
                            <a:pt x="123825" y="19050"/>
                          </a:lnTo>
                          <a:lnTo>
                            <a:pt x="123825" y="19050"/>
                          </a:lnTo>
                          <a:lnTo>
                            <a:pt x="185737" y="4762"/>
                          </a:lnTo>
                          <a:lnTo>
                            <a:pt x="219075" y="4762"/>
                          </a:lnTo>
                          <a:lnTo>
                            <a:pt x="242887" y="4762"/>
                          </a:lnTo>
                          <a:lnTo>
                            <a:pt x="276225" y="4762"/>
                          </a:lnTo>
                          <a:lnTo>
                            <a:pt x="309562" y="4762"/>
                          </a:lnTo>
                          <a:lnTo>
                            <a:pt x="347662" y="4762"/>
                          </a:lnTo>
                          <a:lnTo>
                            <a:pt x="366712" y="0"/>
                          </a:lnTo>
                          <a:lnTo>
                            <a:pt x="404812" y="4762"/>
                          </a:lnTo>
                          <a:lnTo>
                            <a:pt x="438150" y="9525"/>
                          </a:lnTo>
                          <a:lnTo>
                            <a:pt x="461962" y="14287"/>
                          </a:lnTo>
                          <a:lnTo>
                            <a:pt x="481012" y="14287"/>
                          </a:lnTo>
                          <a:lnTo>
                            <a:pt x="504825" y="4762"/>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5" name="Freeform 10"/>
                    <p:cNvSpPr/>
                    <p:nvPr/>
                  </p:nvSpPr>
                  <p:spPr>
                    <a:xfrm>
                      <a:off x="5414400" y="3042000"/>
                      <a:ext cx="219240" cy="28440"/>
                    </a:xfrm>
                    <a:custGeom>
                      <a:avLst/>
                      <a:gdLst/>
                      <a:ahLst/>
                      <a:rect l="l" t="t" r="r" b="b"/>
                      <a:pathLst>
                        <a:path w="328612" h="42863">
                          <a:moveTo>
                            <a:pt x="328612" y="33338"/>
                          </a:moveTo>
                          <a:lnTo>
                            <a:pt x="266700" y="14288"/>
                          </a:lnTo>
                          <a:lnTo>
                            <a:pt x="257175" y="14288"/>
                          </a:lnTo>
                          <a:lnTo>
                            <a:pt x="228600" y="4763"/>
                          </a:lnTo>
                          <a:lnTo>
                            <a:pt x="200025" y="0"/>
                          </a:lnTo>
                          <a:lnTo>
                            <a:pt x="185737" y="0"/>
                          </a:lnTo>
                          <a:lnTo>
                            <a:pt x="161925" y="4763"/>
                          </a:lnTo>
                          <a:lnTo>
                            <a:pt x="147637" y="4763"/>
                          </a:lnTo>
                          <a:lnTo>
                            <a:pt x="133350" y="9525"/>
                          </a:lnTo>
                          <a:lnTo>
                            <a:pt x="114300" y="14288"/>
                          </a:lnTo>
                          <a:lnTo>
                            <a:pt x="100012" y="19050"/>
                          </a:lnTo>
                          <a:lnTo>
                            <a:pt x="90487" y="23813"/>
                          </a:lnTo>
                          <a:lnTo>
                            <a:pt x="71437" y="33338"/>
                          </a:lnTo>
                          <a:lnTo>
                            <a:pt x="52387" y="38100"/>
                          </a:lnTo>
                          <a:lnTo>
                            <a:pt x="33337" y="38100"/>
                          </a:lnTo>
                          <a:lnTo>
                            <a:pt x="23812" y="42863"/>
                          </a:lnTo>
                          <a:lnTo>
                            <a:pt x="0" y="42863"/>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6" name="Freeform 11"/>
                    <p:cNvSpPr/>
                    <p:nvPr/>
                  </p:nvSpPr>
                  <p:spPr>
                    <a:xfrm>
                      <a:off x="5363640" y="3061080"/>
                      <a:ext cx="50400" cy="9360"/>
                    </a:xfrm>
                    <a:custGeom>
                      <a:avLst/>
                      <a:gdLst/>
                      <a:ahLst/>
                      <a:rect l="l" t="t" r="r" b="b"/>
                      <a:pathLst>
                        <a:path w="76200" h="14288">
                          <a:moveTo>
                            <a:pt x="0" y="0"/>
                          </a:moveTo>
                          <a:lnTo>
                            <a:pt x="76200" y="14288"/>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7" name="Freeform 12"/>
                    <p:cNvSpPr/>
                    <p:nvPr/>
                  </p:nvSpPr>
                  <p:spPr>
                    <a:xfrm>
                      <a:off x="2423160" y="3583080"/>
                      <a:ext cx="1011600" cy="82440"/>
                    </a:xfrm>
                    <a:custGeom>
                      <a:avLst/>
                      <a:gdLst/>
                      <a:ahLst/>
                      <a:rect l="l" t="t" r="r" b="b"/>
                      <a:pathLst>
                        <a:path w="1514475" h="123825">
                          <a:moveTo>
                            <a:pt x="0" y="95250"/>
                          </a:moveTo>
                          <a:lnTo>
                            <a:pt x="128587" y="100013"/>
                          </a:lnTo>
                          <a:lnTo>
                            <a:pt x="152400" y="100013"/>
                          </a:lnTo>
                          <a:lnTo>
                            <a:pt x="185737" y="104775"/>
                          </a:lnTo>
                          <a:lnTo>
                            <a:pt x="214312" y="109538"/>
                          </a:lnTo>
                          <a:lnTo>
                            <a:pt x="238125" y="109538"/>
                          </a:lnTo>
                          <a:lnTo>
                            <a:pt x="257175" y="104775"/>
                          </a:lnTo>
                          <a:lnTo>
                            <a:pt x="271462" y="104775"/>
                          </a:lnTo>
                          <a:lnTo>
                            <a:pt x="300037" y="95250"/>
                          </a:lnTo>
                          <a:lnTo>
                            <a:pt x="328612" y="90488"/>
                          </a:lnTo>
                          <a:lnTo>
                            <a:pt x="328612" y="90488"/>
                          </a:lnTo>
                          <a:lnTo>
                            <a:pt x="376237" y="76200"/>
                          </a:lnTo>
                          <a:lnTo>
                            <a:pt x="395287" y="71438"/>
                          </a:lnTo>
                          <a:lnTo>
                            <a:pt x="423862" y="76200"/>
                          </a:lnTo>
                          <a:lnTo>
                            <a:pt x="452437" y="76200"/>
                          </a:lnTo>
                          <a:lnTo>
                            <a:pt x="452437" y="76200"/>
                          </a:lnTo>
                          <a:lnTo>
                            <a:pt x="523875" y="76200"/>
                          </a:lnTo>
                          <a:lnTo>
                            <a:pt x="552450" y="71438"/>
                          </a:lnTo>
                          <a:lnTo>
                            <a:pt x="581025" y="71438"/>
                          </a:lnTo>
                          <a:lnTo>
                            <a:pt x="614362" y="71438"/>
                          </a:lnTo>
                          <a:lnTo>
                            <a:pt x="652462" y="66675"/>
                          </a:lnTo>
                          <a:lnTo>
                            <a:pt x="685800" y="66675"/>
                          </a:lnTo>
                          <a:lnTo>
                            <a:pt x="714375" y="71438"/>
                          </a:lnTo>
                          <a:lnTo>
                            <a:pt x="742950" y="76200"/>
                          </a:lnTo>
                          <a:lnTo>
                            <a:pt x="785812" y="76200"/>
                          </a:lnTo>
                          <a:lnTo>
                            <a:pt x="828675" y="76200"/>
                          </a:lnTo>
                          <a:lnTo>
                            <a:pt x="828675" y="76200"/>
                          </a:lnTo>
                          <a:lnTo>
                            <a:pt x="876300" y="66675"/>
                          </a:lnTo>
                          <a:lnTo>
                            <a:pt x="904875" y="66675"/>
                          </a:lnTo>
                          <a:lnTo>
                            <a:pt x="938212" y="66675"/>
                          </a:lnTo>
                          <a:lnTo>
                            <a:pt x="971550" y="85725"/>
                          </a:lnTo>
                          <a:lnTo>
                            <a:pt x="995362" y="90488"/>
                          </a:lnTo>
                          <a:lnTo>
                            <a:pt x="1028700" y="104775"/>
                          </a:lnTo>
                          <a:lnTo>
                            <a:pt x="1062037" y="119063"/>
                          </a:lnTo>
                          <a:lnTo>
                            <a:pt x="1100137" y="119063"/>
                          </a:lnTo>
                          <a:lnTo>
                            <a:pt x="1133475" y="119063"/>
                          </a:lnTo>
                          <a:lnTo>
                            <a:pt x="1162050" y="123825"/>
                          </a:lnTo>
                          <a:lnTo>
                            <a:pt x="1219200" y="123825"/>
                          </a:lnTo>
                          <a:lnTo>
                            <a:pt x="1247775" y="119063"/>
                          </a:lnTo>
                          <a:lnTo>
                            <a:pt x="1281112" y="104775"/>
                          </a:lnTo>
                          <a:lnTo>
                            <a:pt x="1333500" y="95250"/>
                          </a:lnTo>
                          <a:lnTo>
                            <a:pt x="1357312" y="85725"/>
                          </a:lnTo>
                          <a:lnTo>
                            <a:pt x="1385887" y="71438"/>
                          </a:lnTo>
                          <a:lnTo>
                            <a:pt x="1433512" y="47625"/>
                          </a:lnTo>
                          <a:lnTo>
                            <a:pt x="1476375" y="19050"/>
                          </a:lnTo>
                          <a:lnTo>
                            <a:pt x="1514475"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8" name="Freeform 13"/>
                    <p:cNvSpPr/>
                    <p:nvPr/>
                  </p:nvSpPr>
                  <p:spPr>
                    <a:xfrm>
                      <a:off x="3441600" y="3115440"/>
                      <a:ext cx="1454040" cy="461160"/>
                    </a:xfrm>
                    <a:custGeom>
                      <a:avLst/>
                      <a:gdLst/>
                      <a:ahLst/>
                      <a:rect l="l" t="t" r="r" b="b"/>
                      <a:pathLst>
                        <a:path w="2176462" h="690562">
                          <a:moveTo>
                            <a:pt x="0" y="690562"/>
                          </a:moveTo>
                          <a:lnTo>
                            <a:pt x="61912" y="642937"/>
                          </a:lnTo>
                          <a:lnTo>
                            <a:pt x="95250" y="609600"/>
                          </a:lnTo>
                          <a:lnTo>
                            <a:pt x="114300" y="590550"/>
                          </a:lnTo>
                          <a:lnTo>
                            <a:pt x="138112" y="581025"/>
                          </a:lnTo>
                          <a:lnTo>
                            <a:pt x="176212" y="557212"/>
                          </a:lnTo>
                          <a:lnTo>
                            <a:pt x="209550" y="547687"/>
                          </a:lnTo>
                          <a:lnTo>
                            <a:pt x="209550" y="547687"/>
                          </a:lnTo>
                          <a:lnTo>
                            <a:pt x="261937" y="528637"/>
                          </a:lnTo>
                          <a:lnTo>
                            <a:pt x="309562" y="528637"/>
                          </a:lnTo>
                          <a:lnTo>
                            <a:pt x="352425" y="519112"/>
                          </a:lnTo>
                          <a:lnTo>
                            <a:pt x="390525" y="504825"/>
                          </a:lnTo>
                          <a:lnTo>
                            <a:pt x="419100" y="500062"/>
                          </a:lnTo>
                          <a:lnTo>
                            <a:pt x="447675" y="490537"/>
                          </a:lnTo>
                          <a:lnTo>
                            <a:pt x="471487" y="481012"/>
                          </a:lnTo>
                          <a:lnTo>
                            <a:pt x="490537" y="471487"/>
                          </a:lnTo>
                          <a:lnTo>
                            <a:pt x="523875" y="471487"/>
                          </a:lnTo>
                          <a:lnTo>
                            <a:pt x="557212" y="466725"/>
                          </a:lnTo>
                          <a:lnTo>
                            <a:pt x="585787" y="452437"/>
                          </a:lnTo>
                          <a:lnTo>
                            <a:pt x="619125" y="438150"/>
                          </a:lnTo>
                          <a:lnTo>
                            <a:pt x="638175" y="428625"/>
                          </a:lnTo>
                          <a:lnTo>
                            <a:pt x="666750" y="419100"/>
                          </a:lnTo>
                          <a:lnTo>
                            <a:pt x="700087" y="414337"/>
                          </a:lnTo>
                          <a:lnTo>
                            <a:pt x="728662" y="400050"/>
                          </a:lnTo>
                          <a:lnTo>
                            <a:pt x="757237" y="395287"/>
                          </a:lnTo>
                          <a:lnTo>
                            <a:pt x="785812" y="385762"/>
                          </a:lnTo>
                          <a:lnTo>
                            <a:pt x="804862" y="381000"/>
                          </a:lnTo>
                          <a:lnTo>
                            <a:pt x="823912" y="376237"/>
                          </a:lnTo>
                          <a:lnTo>
                            <a:pt x="852487" y="352425"/>
                          </a:lnTo>
                          <a:lnTo>
                            <a:pt x="890587" y="328612"/>
                          </a:lnTo>
                          <a:lnTo>
                            <a:pt x="904875" y="309562"/>
                          </a:lnTo>
                          <a:lnTo>
                            <a:pt x="933450" y="290512"/>
                          </a:lnTo>
                          <a:lnTo>
                            <a:pt x="952500" y="276225"/>
                          </a:lnTo>
                          <a:lnTo>
                            <a:pt x="952500" y="276225"/>
                          </a:lnTo>
                          <a:lnTo>
                            <a:pt x="1023937" y="252412"/>
                          </a:lnTo>
                          <a:lnTo>
                            <a:pt x="1052512" y="242887"/>
                          </a:lnTo>
                          <a:lnTo>
                            <a:pt x="1085850" y="223837"/>
                          </a:lnTo>
                          <a:lnTo>
                            <a:pt x="1104900" y="209550"/>
                          </a:lnTo>
                          <a:lnTo>
                            <a:pt x="1138237" y="195262"/>
                          </a:lnTo>
                          <a:lnTo>
                            <a:pt x="1171575" y="190500"/>
                          </a:lnTo>
                          <a:lnTo>
                            <a:pt x="1214437" y="190500"/>
                          </a:lnTo>
                          <a:lnTo>
                            <a:pt x="1247775" y="185737"/>
                          </a:lnTo>
                          <a:lnTo>
                            <a:pt x="1247775" y="185737"/>
                          </a:lnTo>
                          <a:lnTo>
                            <a:pt x="1309687" y="161925"/>
                          </a:lnTo>
                          <a:lnTo>
                            <a:pt x="1343025" y="152400"/>
                          </a:lnTo>
                          <a:lnTo>
                            <a:pt x="1381125" y="152400"/>
                          </a:lnTo>
                          <a:lnTo>
                            <a:pt x="1443037" y="147637"/>
                          </a:lnTo>
                          <a:lnTo>
                            <a:pt x="1509712" y="133350"/>
                          </a:lnTo>
                          <a:lnTo>
                            <a:pt x="1543050" y="123825"/>
                          </a:lnTo>
                          <a:lnTo>
                            <a:pt x="1590675" y="109537"/>
                          </a:lnTo>
                          <a:lnTo>
                            <a:pt x="1590675" y="109537"/>
                          </a:lnTo>
                          <a:lnTo>
                            <a:pt x="1633537" y="66675"/>
                          </a:lnTo>
                          <a:lnTo>
                            <a:pt x="1662112" y="47625"/>
                          </a:lnTo>
                          <a:lnTo>
                            <a:pt x="1681162" y="33337"/>
                          </a:lnTo>
                          <a:lnTo>
                            <a:pt x="1714500" y="28575"/>
                          </a:lnTo>
                          <a:lnTo>
                            <a:pt x="1757362" y="28575"/>
                          </a:lnTo>
                          <a:lnTo>
                            <a:pt x="1785937" y="33337"/>
                          </a:lnTo>
                          <a:lnTo>
                            <a:pt x="1819275" y="33337"/>
                          </a:lnTo>
                          <a:lnTo>
                            <a:pt x="1833562" y="9525"/>
                          </a:lnTo>
                          <a:lnTo>
                            <a:pt x="1885950" y="0"/>
                          </a:lnTo>
                          <a:lnTo>
                            <a:pt x="1938337" y="0"/>
                          </a:lnTo>
                          <a:lnTo>
                            <a:pt x="2005012" y="0"/>
                          </a:lnTo>
                          <a:lnTo>
                            <a:pt x="2076450" y="0"/>
                          </a:lnTo>
                          <a:lnTo>
                            <a:pt x="2119312" y="0"/>
                          </a:lnTo>
                          <a:lnTo>
                            <a:pt x="2119312" y="0"/>
                          </a:lnTo>
                          <a:lnTo>
                            <a:pt x="2176462" y="4762"/>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89" name="Freeform 14"/>
                    <p:cNvSpPr/>
                    <p:nvPr/>
                  </p:nvSpPr>
                  <p:spPr>
                    <a:xfrm>
                      <a:off x="1092960" y="2781360"/>
                      <a:ext cx="629640" cy="563040"/>
                    </a:xfrm>
                    <a:custGeom>
                      <a:avLst/>
                      <a:gdLst/>
                      <a:ahLst/>
                      <a:rect l="l" t="t" r="r" b="b"/>
                      <a:pathLst>
                        <a:path w="942975" h="842963">
                          <a:moveTo>
                            <a:pt x="0" y="0"/>
                          </a:moveTo>
                          <a:lnTo>
                            <a:pt x="0" y="0"/>
                          </a:lnTo>
                          <a:lnTo>
                            <a:pt x="52387" y="23813"/>
                          </a:lnTo>
                          <a:lnTo>
                            <a:pt x="76200" y="33338"/>
                          </a:lnTo>
                          <a:lnTo>
                            <a:pt x="100012" y="38100"/>
                          </a:lnTo>
                          <a:lnTo>
                            <a:pt x="109537" y="57150"/>
                          </a:lnTo>
                          <a:lnTo>
                            <a:pt x="133350" y="76200"/>
                          </a:lnTo>
                          <a:lnTo>
                            <a:pt x="142875" y="90488"/>
                          </a:lnTo>
                          <a:lnTo>
                            <a:pt x="152400" y="114300"/>
                          </a:lnTo>
                          <a:lnTo>
                            <a:pt x="171450" y="123825"/>
                          </a:lnTo>
                          <a:lnTo>
                            <a:pt x="171450" y="123825"/>
                          </a:lnTo>
                          <a:lnTo>
                            <a:pt x="219075" y="138113"/>
                          </a:lnTo>
                          <a:lnTo>
                            <a:pt x="219075" y="138113"/>
                          </a:lnTo>
                          <a:lnTo>
                            <a:pt x="261937" y="157163"/>
                          </a:lnTo>
                          <a:lnTo>
                            <a:pt x="261937" y="157163"/>
                          </a:lnTo>
                          <a:lnTo>
                            <a:pt x="271462" y="214313"/>
                          </a:lnTo>
                          <a:lnTo>
                            <a:pt x="266700" y="242888"/>
                          </a:lnTo>
                          <a:lnTo>
                            <a:pt x="266700" y="242888"/>
                          </a:lnTo>
                          <a:lnTo>
                            <a:pt x="266700" y="295275"/>
                          </a:lnTo>
                          <a:lnTo>
                            <a:pt x="252412" y="319088"/>
                          </a:lnTo>
                          <a:lnTo>
                            <a:pt x="261937" y="333375"/>
                          </a:lnTo>
                          <a:lnTo>
                            <a:pt x="261937" y="333375"/>
                          </a:lnTo>
                          <a:lnTo>
                            <a:pt x="328612" y="342900"/>
                          </a:lnTo>
                          <a:lnTo>
                            <a:pt x="352425" y="347663"/>
                          </a:lnTo>
                          <a:lnTo>
                            <a:pt x="371475" y="347663"/>
                          </a:lnTo>
                          <a:lnTo>
                            <a:pt x="395287" y="376238"/>
                          </a:lnTo>
                          <a:lnTo>
                            <a:pt x="438150" y="390525"/>
                          </a:lnTo>
                          <a:lnTo>
                            <a:pt x="461962" y="404813"/>
                          </a:lnTo>
                          <a:lnTo>
                            <a:pt x="495300" y="423863"/>
                          </a:lnTo>
                          <a:lnTo>
                            <a:pt x="528637" y="419100"/>
                          </a:lnTo>
                          <a:lnTo>
                            <a:pt x="528637" y="419100"/>
                          </a:lnTo>
                          <a:lnTo>
                            <a:pt x="590550" y="452438"/>
                          </a:lnTo>
                          <a:lnTo>
                            <a:pt x="590550" y="452438"/>
                          </a:lnTo>
                          <a:lnTo>
                            <a:pt x="638175" y="495300"/>
                          </a:lnTo>
                          <a:lnTo>
                            <a:pt x="657225" y="509588"/>
                          </a:lnTo>
                          <a:lnTo>
                            <a:pt x="685800" y="523875"/>
                          </a:lnTo>
                          <a:lnTo>
                            <a:pt x="709612" y="538163"/>
                          </a:lnTo>
                          <a:lnTo>
                            <a:pt x="728662" y="557213"/>
                          </a:lnTo>
                          <a:lnTo>
                            <a:pt x="757237" y="581025"/>
                          </a:lnTo>
                          <a:lnTo>
                            <a:pt x="757237" y="581025"/>
                          </a:lnTo>
                          <a:lnTo>
                            <a:pt x="804862" y="633413"/>
                          </a:lnTo>
                          <a:lnTo>
                            <a:pt x="828675" y="666750"/>
                          </a:lnTo>
                          <a:lnTo>
                            <a:pt x="852487" y="685800"/>
                          </a:lnTo>
                          <a:lnTo>
                            <a:pt x="909637" y="728663"/>
                          </a:lnTo>
                          <a:lnTo>
                            <a:pt x="914400" y="766763"/>
                          </a:lnTo>
                          <a:lnTo>
                            <a:pt x="938212" y="800100"/>
                          </a:lnTo>
                          <a:lnTo>
                            <a:pt x="942975" y="842963"/>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0" name="Freeform 15"/>
                    <p:cNvSpPr/>
                    <p:nvPr/>
                  </p:nvSpPr>
                  <p:spPr>
                    <a:xfrm>
                      <a:off x="1726200" y="3350880"/>
                      <a:ext cx="565920" cy="254160"/>
                    </a:xfrm>
                    <a:custGeom>
                      <a:avLst/>
                      <a:gdLst/>
                      <a:ahLst/>
                      <a:rect l="l" t="t" r="r" b="b"/>
                      <a:pathLst>
                        <a:path w="847725" h="381000">
                          <a:moveTo>
                            <a:pt x="847725" y="381000"/>
                          </a:moveTo>
                          <a:lnTo>
                            <a:pt x="800100" y="342900"/>
                          </a:lnTo>
                          <a:lnTo>
                            <a:pt x="762000" y="328612"/>
                          </a:lnTo>
                          <a:lnTo>
                            <a:pt x="747713" y="319087"/>
                          </a:lnTo>
                          <a:lnTo>
                            <a:pt x="728663" y="304800"/>
                          </a:lnTo>
                          <a:lnTo>
                            <a:pt x="709613" y="290512"/>
                          </a:lnTo>
                          <a:lnTo>
                            <a:pt x="690563" y="276225"/>
                          </a:lnTo>
                          <a:lnTo>
                            <a:pt x="666750" y="261937"/>
                          </a:lnTo>
                          <a:lnTo>
                            <a:pt x="638175" y="252412"/>
                          </a:lnTo>
                          <a:lnTo>
                            <a:pt x="609600" y="238125"/>
                          </a:lnTo>
                          <a:lnTo>
                            <a:pt x="590550" y="238125"/>
                          </a:lnTo>
                          <a:lnTo>
                            <a:pt x="576263" y="223837"/>
                          </a:lnTo>
                          <a:lnTo>
                            <a:pt x="547688" y="223837"/>
                          </a:lnTo>
                          <a:lnTo>
                            <a:pt x="538163" y="209550"/>
                          </a:lnTo>
                          <a:lnTo>
                            <a:pt x="509588" y="200025"/>
                          </a:lnTo>
                          <a:lnTo>
                            <a:pt x="476250" y="195262"/>
                          </a:lnTo>
                          <a:lnTo>
                            <a:pt x="457200" y="190500"/>
                          </a:lnTo>
                          <a:lnTo>
                            <a:pt x="423863" y="176212"/>
                          </a:lnTo>
                          <a:lnTo>
                            <a:pt x="400050" y="171450"/>
                          </a:lnTo>
                          <a:lnTo>
                            <a:pt x="381000" y="161925"/>
                          </a:lnTo>
                          <a:lnTo>
                            <a:pt x="371475" y="152400"/>
                          </a:lnTo>
                          <a:lnTo>
                            <a:pt x="347663" y="142875"/>
                          </a:lnTo>
                          <a:lnTo>
                            <a:pt x="323850" y="142875"/>
                          </a:lnTo>
                          <a:lnTo>
                            <a:pt x="309563" y="133350"/>
                          </a:lnTo>
                          <a:lnTo>
                            <a:pt x="242888" y="138112"/>
                          </a:lnTo>
                          <a:lnTo>
                            <a:pt x="228600" y="147637"/>
                          </a:lnTo>
                          <a:lnTo>
                            <a:pt x="204788" y="157162"/>
                          </a:lnTo>
                          <a:lnTo>
                            <a:pt x="190500" y="166687"/>
                          </a:lnTo>
                          <a:lnTo>
                            <a:pt x="166688" y="171450"/>
                          </a:lnTo>
                          <a:lnTo>
                            <a:pt x="147638" y="152400"/>
                          </a:lnTo>
                          <a:lnTo>
                            <a:pt x="123825" y="138112"/>
                          </a:lnTo>
                          <a:lnTo>
                            <a:pt x="104775" y="123825"/>
                          </a:lnTo>
                          <a:lnTo>
                            <a:pt x="85725" y="114300"/>
                          </a:lnTo>
                          <a:lnTo>
                            <a:pt x="66675" y="95250"/>
                          </a:lnTo>
                          <a:lnTo>
                            <a:pt x="42863" y="76200"/>
                          </a:lnTo>
                          <a:lnTo>
                            <a:pt x="28575" y="57150"/>
                          </a:lnTo>
                          <a:lnTo>
                            <a:pt x="23813" y="42862"/>
                          </a:lnTo>
                          <a:lnTo>
                            <a:pt x="0"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1" name="Freeform 16"/>
                    <p:cNvSpPr/>
                    <p:nvPr/>
                  </p:nvSpPr>
                  <p:spPr>
                    <a:xfrm>
                      <a:off x="889200" y="2784240"/>
                      <a:ext cx="203400" cy="550080"/>
                    </a:xfrm>
                    <a:custGeom>
                      <a:avLst/>
                      <a:gdLst/>
                      <a:ahLst/>
                      <a:rect l="l" t="t" r="r" b="b"/>
                      <a:pathLst>
                        <a:path w="304800" h="823912">
                          <a:moveTo>
                            <a:pt x="304800" y="0"/>
                          </a:moveTo>
                          <a:lnTo>
                            <a:pt x="252412" y="38100"/>
                          </a:lnTo>
                          <a:lnTo>
                            <a:pt x="242887" y="57150"/>
                          </a:lnTo>
                          <a:lnTo>
                            <a:pt x="228600" y="76200"/>
                          </a:lnTo>
                          <a:lnTo>
                            <a:pt x="228600" y="100012"/>
                          </a:lnTo>
                          <a:lnTo>
                            <a:pt x="204787" y="128587"/>
                          </a:lnTo>
                          <a:lnTo>
                            <a:pt x="195262" y="142875"/>
                          </a:lnTo>
                          <a:lnTo>
                            <a:pt x="176212" y="157162"/>
                          </a:lnTo>
                          <a:lnTo>
                            <a:pt x="157162" y="171450"/>
                          </a:lnTo>
                          <a:lnTo>
                            <a:pt x="142875" y="185737"/>
                          </a:lnTo>
                          <a:lnTo>
                            <a:pt x="119062" y="185737"/>
                          </a:lnTo>
                          <a:lnTo>
                            <a:pt x="104775" y="185737"/>
                          </a:lnTo>
                          <a:lnTo>
                            <a:pt x="85725" y="195262"/>
                          </a:lnTo>
                          <a:lnTo>
                            <a:pt x="71437" y="195262"/>
                          </a:lnTo>
                          <a:lnTo>
                            <a:pt x="71437" y="223837"/>
                          </a:lnTo>
                          <a:lnTo>
                            <a:pt x="66675" y="238125"/>
                          </a:lnTo>
                          <a:lnTo>
                            <a:pt x="61912" y="252412"/>
                          </a:lnTo>
                          <a:lnTo>
                            <a:pt x="47625" y="266700"/>
                          </a:lnTo>
                          <a:lnTo>
                            <a:pt x="33337" y="271462"/>
                          </a:lnTo>
                          <a:lnTo>
                            <a:pt x="23812" y="290512"/>
                          </a:lnTo>
                          <a:lnTo>
                            <a:pt x="23812" y="314325"/>
                          </a:lnTo>
                          <a:lnTo>
                            <a:pt x="23812" y="328612"/>
                          </a:lnTo>
                          <a:lnTo>
                            <a:pt x="38100" y="347662"/>
                          </a:lnTo>
                          <a:lnTo>
                            <a:pt x="42862" y="361950"/>
                          </a:lnTo>
                          <a:lnTo>
                            <a:pt x="42862" y="376237"/>
                          </a:lnTo>
                          <a:lnTo>
                            <a:pt x="33337" y="385762"/>
                          </a:lnTo>
                          <a:lnTo>
                            <a:pt x="23812" y="395287"/>
                          </a:lnTo>
                          <a:lnTo>
                            <a:pt x="14287" y="433387"/>
                          </a:lnTo>
                          <a:lnTo>
                            <a:pt x="9525" y="466725"/>
                          </a:lnTo>
                          <a:lnTo>
                            <a:pt x="19050" y="500062"/>
                          </a:lnTo>
                          <a:lnTo>
                            <a:pt x="23812" y="519112"/>
                          </a:lnTo>
                          <a:lnTo>
                            <a:pt x="23812" y="519112"/>
                          </a:lnTo>
                          <a:lnTo>
                            <a:pt x="42862" y="576262"/>
                          </a:lnTo>
                          <a:lnTo>
                            <a:pt x="47625" y="600075"/>
                          </a:lnTo>
                          <a:lnTo>
                            <a:pt x="47625" y="623887"/>
                          </a:lnTo>
                          <a:lnTo>
                            <a:pt x="47625" y="638175"/>
                          </a:lnTo>
                          <a:lnTo>
                            <a:pt x="33337" y="647700"/>
                          </a:lnTo>
                          <a:lnTo>
                            <a:pt x="19050" y="666750"/>
                          </a:lnTo>
                          <a:lnTo>
                            <a:pt x="4762" y="681037"/>
                          </a:lnTo>
                          <a:lnTo>
                            <a:pt x="0" y="700087"/>
                          </a:lnTo>
                          <a:lnTo>
                            <a:pt x="0" y="738187"/>
                          </a:lnTo>
                          <a:lnTo>
                            <a:pt x="4762" y="771525"/>
                          </a:lnTo>
                          <a:lnTo>
                            <a:pt x="0" y="795337"/>
                          </a:lnTo>
                          <a:lnTo>
                            <a:pt x="0" y="823912"/>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2" name="Freeform 17"/>
                    <p:cNvSpPr/>
                    <p:nvPr/>
                  </p:nvSpPr>
                  <p:spPr>
                    <a:xfrm>
                      <a:off x="825480" y="3417480"/>
                      <a:ext cx="53640" cy="250920"/>
                    </a:xfrm>
                    <a:custGeom>
                      <a:avLst/>
                      <a:gdLst/>
                      <a:ahLst/>
                      <a:rect l="l" t="t" r="r" b="b"/>
                      <a:pathLst>
                        <a:path w="80962" h="376238">
                          <a:moveTo>
                            <a:pt x="80962" y="0"/>
                          </a:moveTo>
                          <a:lnTo>
                            <a:pt x="71437" y="57150"/>
                          </a:lnTo>
                          <a:lnTo>
                            <a:pt x="71437" y="85725"/>
                          </a:lnTo>
                          <a:lnTo>
                            <a:pt x="76200" y="114300"/>
                          </a:lnTo>
                          <a:lnTo>
                            <a:pt x="71437" y="142875"/>
                          </a:lnTo>
                          <a:lnTo>
                            <a:pt x="66675" y="157163"/>
                          </a:lnTo>
                          <a:lnTo>
                            <a:pt x="61912" y="171450"/>
                          </a:lnTo>
                          <a:lnTo>
                            <a:pt x="57150" y="185738"/>
                          </a:lnTo>
                          <a:lnTo>
                            <a:pt x="42862" y="204788"/>
                          </a:lnTo>
                          <a:lnTo>
                            <a:pt x="38100" y="219075"/>
                          </a:lnTo>
                          <a:lnTo>
                            <a:pt x="42862" y="238125"/>
                          </a:lnTo>
                          <a:lnTo>
                            <a:pt x="47625" y="257175"/>
                          </a:lnTo>
                          <a:lnTo>
                            <a:pt x="47625" y="280988"/>
                          </a:lnTo>
                          <a:lnTo>
                            <a:pt x="33337" y="309563"/>
                          </a:lnTo>
                          <a:lnTo>
                            <a:pt x="28575" y="333375"/>
                          </a:lnTo>
                          <a:lnTo>
                            <a:pt x="14287" y="352425"/>
                          </a:lnTo>
                          <a:lnTo>
                            <a:pt x="0" y="376238"/>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3" name="Freeform 18"/>
                    <p:cNvSpPr/>
                    <p:nvPr/>
                  </p:nvSpPr>
                  <p:spPr>
                    <a:xfrm>
                      <a:off x="812880" y="3875760"/>
                      <a:ext cx="82440" cy="203400"/>
                    </a:xfrm>
                    <a:custGeom>
                      <a:avLst/>
                      <a:gdLst/>
                      <a:ahLst/>
                      <a:rect l="l" t="t" r="r" b="b"/>
                      <a:pathLst>
                        <a:path w="123825" h="304800">
                          <a:moveTo>
                            <a:pt x="123825" y="304800"/>
                          </a:moveTo>
                          <a:lnTo>
                            <a:pt x="109537" y="252413"/>
                          </a:lnTo>
                          <a:lnTo>
                            <a:pt x="104775" y="238125"/>
                          </a:lnTo>
                          <a:lnTo>
                            <a:pt x="95250" y="214313"/>
                          </a:lnTo>
                          <a:lnTo>
                            <a:pt x="85725" y="200025"/>
                          </a:lnTo>
                          <a:lnTo>
                            <a:pt x="76200" y="190500"/>
                          </a:lnTo>
                          <a:lnTo>
                            <a:pt x="61912" y="180975"/>
                          </a:lnTo>
                          <a:lnTo>
                            <a:pt x="47625" y="166688"/>
                          </a:lnTo>
                          <a:lnTo>
                            <a:pt x="33337" y="152400"/>
                          </a:lnTo>
                          <a:lnTo>
                            <a:pt x="19050" y="133350"/>
                          </a:lnTo>
                          <a:lnTo>
                            <a:pt x="14287" y="109538"/>
                          </a:lnTo>
                          <a:lnTo>
                            <a:pt x="4762" y="90488"/>
                          </a:lnTo>
                          <a:lnTo>
                            <a:pt x="0" y="71438"/>
                          </a:lnTo>
                          <a:lnTo>
                            <a:pt x="0" y="47625"/>
                          </a:lnTo>
                          <a:lnTo>
                            <a:pt x="4762" y="28575"/>
                          </a:lnTo>
                          <a:lnTo>
                            <a:pt x="4762"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4" name="Freeform 20"/>
                    <p:cNvSpPr/>
                    <p:nvPr/>
                  </p:nvSpPr>
                  <p:spPr>
                    <a:xfrm>
                      <a:off x="797040" y="3665880"/>
                      <a:ext cx="18720" cy="203400"/>
                    </a:xfrm>
                    <a:custGeom>
                      <a:avLst/>
                      <a:gdLst/>
                      <a:ahLst/>
                      <a:rect l="l" t="t" r="r" b="b"/>
                      <a:pathLst>
                        <a:path w="28575" h="304800">
                          <a:moveTo>
                            <a:pt x="28575" y="0"/>
                          </a:moveTo>
                          <a:lnTo>
                            <a:pt x="19050" y="61913"/>
                          </a:lnTo>
                          <a:lnTo>
                            <a:pt x="0" y="80963"/>
                          </a:lnTo>
                          <a:lnTo>
                            <a:pt x="9525" y="100013"/>
                          </a:lnTo>
                          <a:lnTo>
                            <a:pt x="9525" y="100013"/>
                          </a:lnTo>
                          <a:lnTo>
                            <a:pt x="9525" y="152400"/>
                          </a:lnTo>
                          <a:lnTo>
                            <a:pt x="14288" y="171450"/>
                          </a:lnTo>
                          <a:lnTo>
                            <a:pt x="14288" y="200025"/>
                          </a:lnTo>
                          <a:lnTo>
                            <a:pt x="4763" y="233363"/>
                          </a:lnTo>
                          <a:lnTo>
                            <a:pt x="0" y="252413"/>
                          </a:lnTo>
                          <a:lnTo>
                            <a:pt x="4763" y="266700"/>
                          </a:lnTo>
                          <a:lnTo>
                            <a:pt x="28575" y="3048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5" name="Freeform 22"/>
                    <p:cNvSpPr/>
                    <p:nvPr/>
                  </p:nvSpPr>
                  <p:spPr>
                    <a:xfrm>
                      <a:off x="901800" y="4149720"/>
                      <a:ext cx="21960" cy="50400"/>
                    </a:xfrm>
                    <a:custGeom>
                      <a:avLst/>
                      <a:gdLst/>
                      <a:ahLst/>
                      <a:rect l="l" t="t" r="r" b="b"/>
                      <a:pathLst>
                        <a:path w="33337" h="76200">
                          <a:moveTo>
                            <a:pt x="0" y="0"/>
                          </a:moveTo>
                          <a:lnTo>
                            <a:pt x="23812" y="47625"/>
                          </a:lnTo>
                          <a:lnTo>
                            <a:pt x="33337" y="762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6" name="Freeform 23"/>
                    <p:cNvSpPr/>
                    <p:nvPr/>
                  </p:nvSpPr>
                  <p:spPr>
                    <a:xfrm>
                      <a:off x="956160" y="4401000"/>
                      <a:ext cx="209520" cy="483480"/>
                    </a:xfrm>
                    <a:custGeom>
                      <a:avLst/>
                      <a:gdLst/>
                      <a:ahLst/>
                      <a:rect l="l" t="t" r="r" b="b"/>
                      <a:pathLst>
                        <a:path w="314325" h="723900">
                          <a:moveTo>
                            <a:pt x="0" y="0"/>
                          </a:moveTo>
                          <a:lnTo>
                            <a:pt x="14288" y="66675"/>
                          </a:lnTo>
                          <a:lnTo>
                            <a:pt x="9525" y="95250"/>
                          </a:lnTo>
                          <a:lnTo>
                            <a:pt x="9525" y="119062"/>
                          </a:lnTo>
                          <a:lnTo>
                            <a:pt x="42863" y="142875"/>
                          </a:lnTo>
                          <a:lnTo>
                            <a:pt x="66675" y="180975"/>
                          </a:lnTo>
                          <a:lnTo>
                            <a:pt x="85725" y="209550"/>
                          </a:lnTo>
                          <a:lnTo>
                            <a:pt x="90488" y="238125"/>
                          </a:lnTo>
                          <a:lnTo>
                            <a:pt x="104775" y="261937"/>
                          </a:lnTo>
                          <a:lnTo>
                            <a:pt x="104775" y="261937"/>
                          </a:lnTo>
                          <a:lnTo>
                            <a:pt x="119063" y="333375"/>
                          </a:lnTo>
                          <a:lnTo>
                            <a:pt x="147638" y="376237"/>
                          </a:lnTo>
                          <a:lnTo>
                            <a:pt x="161925" y="395287"/>
                          </a:lnTo>
                          <a:lnTo>
                            <a:pt x="180975" y="433387"/>
                          </a:lnTo>
                          <a:lnTo>
                            <a:pt x="180975" y="433387"/>
                          </a:lnTo>
                          <a:lnTo>
                            <a:pt x="195263" y="485775"/>
                          </a:lnTo>
                          <a:lnTo>
                            <a:pt x="219075" y="514350"/>
                          </a:lnTo>
                          <a:lnTo>
                            <a:pt x="238125" y="533400"/>
                          </a:lnTo>
                          <a:lnTo>
                            <a:pt x="238125" y="533400"/>
                          </a:lnTo>
                          <a:lnTo>
                            <a:pt x="261938" y="581025"/>
                          </a:lnTo>
                          <a:lnTo>
                            <a:pt x="261938" y="604837"/>
                          </a:lnTo>
                          <a:lnTo>
                            <a:pt x="271463" y="623887"/>
                          </a:lnTo>
                          <a:lnTo>
                            <a:pt x="276225" y="652462"/>
                          </a:lnTo>
                          <a:lnTo>
                            <a:pt x="314325" y="7239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7" name="Freeform 25"/>
                    <p:cNvSpPr/>
                    <p:nvPr/>
                  </p:nvSpPr>
                  <p:spPr>
                    <a:xfrm>
                      <a:off x="593280" y="2456640"/>
                      <a:ext cx="222480" cy="203400"/>
                    </a:xfrm>
                    <a:custGeom>
                      <a:avLst/>
                      <a:gdLst/>
                      <a:ahLst/>
                      <a:rect l="l" t="t" r="r" b="b"/>
                      <a:pathLst>
                        <a:path w="333375" h="304800">
                          <a:moveTo>
                            <a:pt x="0" y="0"/>
                          </a:moveTo>
                          <a:lnTo>
                            <a:pt x="28575" y="61913"/>
                          </a:lnTo>
                          <a:lnTo>
                            <a:pt x="57150" y="71438"/>
                          </a:lnTo>
                          <a:lnTo>
                            <a:pt x="85725" y="76200"/>
                          </a:lnTo>
                          <a:lnTo>
                            <a:pt x="100013" y="95250"/>
                          </a:lnTo>
                          <a:lnTo>
                            <a:pt x="109538" y="123825"/>
                          </a:lnTo>
                          <a:lnTo>
                            <a:pt x="123825" y="138113"/>
                          </a:lnTo>
                          <a:lnTo>
                            <a:pt x="152400" y="157163"/>
                          </a:lnTo>
                          <a:lnTo>
                            <a:pt x="166688" y="180975"/>
                          </a:lnTo>
                          <a:lnTo>
                            <a:pt x="176213" y="204788"/>
                          </a:lnTo>
                          <a:lnTo>
                            <a:pt x="195263" y="219075"/>
                          </a:lnTo>
                          <a:lnTo>
                            <a:pt x="214313" y="228600"/>
                          </a:lnTo>
                          <a:lnTo>
                            <a:pt x="242888" y="247650"/>
                          </a:lnTo>
                          <a:lnTo>
                            <a:pt x="271463" y="252413"/>
                          </a:lnTo>
                          <a:lnTo>
                            <a:pt x="285750" y="257175"/>
                          </a:lnTo>
                          <a:lnTo>
                            <a:pt x="300038" y="276225"/>
                          </a:lnTo>
                          <a:lnTo>
                            <a:pt x="333375" y="3048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598" name="Freeform 26"/>
                    <p:cNvSpPr/>
                    <p:nvPr/>
                  </p:nvSpPr>
                  <p:spPr>
                    <a:xfrm>
                      <a:off x="819360" y="2660400"/>
                      <a:ext cx="47520" cy="31320"/>
                    </a:xfrm>
                    <a:custGeom>
                      <a:avLst/>
                      <a:gdLst/>
                      <a:ahLst/>
                      <a:rect l="l" t="t" r="r" b="b"/>
                      <a:pathLst>
                        <a:path w="71437" h="47625">
                          <a:moveTo>
                            <a:pt x="0" y="0"/>
                          </a:moveTo>
                          <a:lnTo>
                            <a:pt x="47625" y="23813"/>
                          </a:lnTo>
                          <a:lnTo>
                            <a:pt x="71437" y="4762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599" name="Freeform 27"/>
                    <p:cNvSpPr/>
                    <p:nvPr/>
                  </p:nvSpPr>
                  <p:spPr>
                    <a:xfrm>
                      <a:off x="949680" y="2781360"/>
                      <a:ext cx="110880" cy="12240"/>
                    </a:xfrm>
                    <a:custGeom>
                      <a:avLst/>
                      <a:gdLst/>
                      <a:ahLst/>
                      <a:rect l="l" t="t" r="r" b="b"/>
                      <a:pathLst>
                        <a:path w="166688" h="19050">
                          <a:moveTo>
                            <a:pt x="0" y="0"/>
                          </a:moveTo>
                          <a:lnTo>
                            <a:pt x="52388" y="19050"/>
                          </a:lnTo>
                          <a:lnTo>
                            <a:pt x="76200" y="19050"/>
                          </a:lnTo>
                          <a:lnTo>
                            <a:pt x="95250" y="14288"/>
                          </a:lnTo>
                          <a:lnTo>
                            <a:pt x="133350" y="14288"/>
                          </a:lnTo>
                          <a:lnTo>
                            <a:pt x="166688" y="476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00" name="Freeform 28"/>
                    <p:cNvSpPr/>
                    <p:nvPr/>
                  </p:nvSpPr>
                  <p:spPr>
                    <a:xfrm>
                      <a:off x="1283760" y="2765160"/>
                      <a:ext cx="371880" cy="117360"/>
                    </a:xfrm>
                    <a:custGeom>
                      <a:avLst/>
                      <a:gdLst/>
                      <a:ahLst/>
                      <a:rect l="l" t="t" r="r" b="b"/>
                      <a:pathLst>
                        <a:path w="557212" h="176212">
                          <a:moveTo>
                            <a:pt x="0" y="176212"/>
                          </a:moveTo>
                          <a:lnTo>
                            <a:pt x="57150" y="152400"/>
                          </a:lnTo>
                          <a:lnTo>
                            <a:pt x="80962" y="142875"/>
                          </a:lnTo>
                          <a:lnTo>
                            <a:pt x="114300" y="142875"/>
                          </a:lnTo>
                          <a:lnTo>
                            <a:pt x="138112" y="147637"/>
                          </a:lnTo>
                          <a:lnTo>
                            <a:pt x="157162" y="152400"/>
                          </a:lnTo>
                          <a:lnTo>
                            <a:pt x="185737" y="152400"/>
                          </a:lnTo>
                          <a:lnTo>
                            <a:pt x="214312" y="138112"/>
                          </a:lnTo>
                          <a:lnTo>
                            <a:pt x="223837" y="128587"/>
                          </a:lnTo>
                          <a:lnTo>
                            <a:pt x="247650" y="119062"/>
                          </a:lnTo>
                          <a:lnTo>
                            <a:pt x="271462" y="114300"/>
                          </a:lnTo>
                          <a:lnTo>
                            <a:pt x="300037" y="114300"/>
                          </a:lnTo>
                          <a:lnTo>
                            <a:pt x="314325" y="114300"/>
                          </a:lnTo>
                          <a:lnTo>
                            <a:pt x="328612" y="104775"/>
                          </a:lnTo>
                          <a:lnTo>
                            <a:pt x="342900" y="90487"/>
                          </a:lnTo>
                          <a:lnTo>
                            <a:pt x="361950" y="90487"/>
                          </a:lnTo>
                          <a:lnTo>
                            <a:pt x="381000" y="80962"/>
                          </a:lnTo>
                          <a:lnTo>
                            <a:pt x="395287" y="76200"/>
                          </a:lnTo>
                          <a:lnTo>
                            <a:pt x="414337" y="61912"/>
                          </a:lnTo>
                          <a:lnTo>
                            <a:pt x="423862" y="38100"/>
                          </a:lnTo>
                          <a:lnTo>
                            <a:pt x="433387" y="28575"/>
                          </a:lnTo>
                          <a:lnTo>
                            <a:pt x="514350" y="19050"/>
                          </a:lnTo>
                          <a:lnTo>
                            <a:pt x="538162" y="28575"/>
                          </a:lnTo>
                          <a:lnTo>
                            <a:pt x="547687" y="28575"/>
                          </a:lnTo>
                          <a:lnTo>
                            <a:pt x="557212" y="9525"/>
                          </a:lnTo>
                          <a:lnTo>
                            <a:pt x="557212"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1" name="Freeform 29"/>
                    <p:cNvSpPr/>
                    <p:nvPr/>
                  </p:nvSpPr>
                  <p:spPr>
                    <a:xfrm>
                      <a:off x="1653120" y="2727000"/>
                      <a:ext cx="6120" cy="47520"/>
                    </a:xfrm>
                    <a:custGeom>
                      <a:avLst/>
                      <a:gdLst/>
                      <a:ahLst/>
                      <a:rect l="l" t="t" r="r" b="b"/>
                      <a:pathLst>
                        <a:path w="9525" h="71437">
                          <a:moveTo>
                            <a:pt x="9525" y="0"/>
                          </a:moveTo>
                          <a:lnTo>
                            <a:pt x="9525" y="57150"/>
                          </a:lnTo>
                          <a:lnTo>
                            <a:pt x="0" y="71437"/>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2" name="Freeform 30"/>
                    <p:cNvSpPr/>
                    <p:nvPr/>
                  </p:nvSpPr>
                  <p:spPr>
                    <a:xfrm>
                      <a:off x="1653120" y="2377080"/>
                      <a:ext cx="502560" cy="267120"/>
                    </a:xfrm>
                    <a:custGeom>
                      <a:avLst/>
                      <a:gdLst/>
                      <a:ahLst/>
                      <a:rect l="l" t="t" r="r" b="b"/>
                      <a:pathLst>
                        <a:path w="752475" h="400050">
                          <a:moveTo>
                            <a:pt x="0" y="400050"/>
                          </a:moveTo>
                          <a:lnTo>
                            <a:pt x="28575" y="357187"/>
                          </a:lnTo>
                          <a:lnTo>
                            <a:pt x="57150" y="342900"/>
                          </a:lnTo>
                          <a:lnTo>
                            <a:pt x="80962" y="338137"/>
                          </a:lnTo>
                          <a:lnTo>
                            <a:pt x="119062" y="323850"/>
                          </a:lnTo>
                          <a:lnTo>
                            <a:pt x="128587" y="304800"/>
                          </a:lnTo>
                          <a:lnTo>
                            <a:pt x="157162" y="304800"/>
                          </a:lnTo>
                          <a:lnTo>
                            <a:pt x="171450" y="304800"/>
                          </a:lnTo>
                          <a:lnTo>
                            <a:pt x="190500" y="295275"/>
                          </a:lnTo>
                          <a:lnTo>
                            <a:pt x="204787" y="285750"/>
                          </a:lnTo>
                          <a:lnTo>
                            <a:pt x="223837" y="271462"/>
                          </a:lnTo>
                          <a:lnTo>
                            <a:pt x="247650" y="252412"/>
                          </a:lnTo>
                          <a:lnTo>
                            <a:pt x="276225" y="247650"/>
                          </a:lnTo>
                          <a:lnTo>
                            <a:pt x="295275" y="238125"/>
                          </a:lnTo>
                          <a:lnTo>
                            <a:pt x="314325" y="233362"/>
                          </a:lnTo>
                          <a:lnTo>
                            <a:pt x="342900" y="219075"/>
                          </a:lnTo>
                          <a:lnTo>
                            <a:pt x="361950" y="219075"/>
                          </a:lnTo>
                          <a:lnTo>
                            <a:pt x="371475" y="214312"/>
                          </a:lnTo>
                          <a:lnTo>
                            <a:pt x="390525" y="190500"/>
                          </a:lnTo>
                          <a:lnTo>
                            <a:pt x="390525" y="171450"/>
                          </a:lnTo>
                          <a:lnTo>
                            <a:pt x="395287" y="157162"/>
                          </a:lnTo>
                          <a:lnTo>
                            <a:pt x="409575" y="147637"/>
                          </a:lnTo>
                          <a:lnTo>
                            <a:pt x="428625" y="138112"/>
                          </a:lnTo>
                          <a:lnTo>
                            <a:pt x="447675" y="128587"/>
                          </a:lnTo>
                          <a:lnTo>
                            <a:pt x="466725" y="114300"/>
                          </a:lnTo>
                          <a:lnTo>
                            <a:pt x="481012" y="100012"/>
                          </a:lnTo>
                          <a:lnTo>
                            <a:pt x="495300" y="85725"/>
                          </a:lnTo>
                          <a:lnTo>
                            <a:pt x="509587" y="66675"/>
                          </a:lnTo>
                          <a:lnTo>
                            <a:pt x="528637" y="52387"/>
                          </a:lnTo>
                          <a:lnTo>
                            <a:pt x="538162" y="38100"/>
                          </a:lnTo>
                          <a:lnTo>
                            <a:pt x="552450" y="28575"/>
                          </a:lnTo>
                          <a:lnTo>
                            <a:pt x="571500" y="28575"/>
                          </a:lnTo>
                          <a:lnTo>
                            <a:pt x="595312" y="23812"/>
                          </a:lnTo>
                          <a:lnTo>
                            <a:pt x="614362" y="23812"/>
                          </a:lnTo>
                          <a:lnTo>
                            <a:pt x="633412" y="28575"/>
                          </a:lnTo>
                          <a:lnTo>
                            <a:pt x="671512" y="28575"/>
                          </a:lnTo>
                          <a:lnTo>
                            <a:pt x="685800" y="33337"/>
                          </a:lnTo>
                          <a:lnTo>
                            <a:pt x="709612" y="23812"/>
                          </a:lnTo>
                          <a:lnTo>
                            <a:pt x="723900" y="19050"/>
                          </a:lnTo>
                          <a:lnTo>
                            <a:pt x="752475"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3" name="Freeform 31"/>
                    <p:cNvSpPr/>
                    <p:nvPr/>
                  </p:nvSpPr>
                  <p:spPr>
                    <a:xfrm>
                      <a:off x="895680" y="4076280"/>
                      <a:ext cx="9360" cy="72720"/>
                    </a:xfrm>
                    <a:custGeom>
                      <a:avLst/>
                      <a:gdLst/>
                      <a:ahLst/>
                      <a:rect l="l" t="t" r="r" b="b"/>
                      <a:pathLst>
                        <a:path w="14287" h="109537">
                          <a:moveTo>
                            <a:pt x="0" y="0"/>
                          </a:moveTo>
                          <a:lnTo>
                            <a:pt x="14287" y="109537"/>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04" name="Freeform 33"/>
                    <p:cNvSpPr/>
                    <p:nvPr/>
                  </p:nvSpPr>
                  <p:spPr>
                    <a:xfrm>
                      <a:off x="4863960" y="1925280"/>
                      <a:ext cx="196920" cy="31320"/>
                    </a:xfrm>
                    <a:custGeom>
                      <a:avLst/>
                      <a:gdLst/>
                      <a:ahLst/>
                      <a:rect l="l" t="t" r="r" b="b"/>
                      <a:pathLst>
                        <a:path w="295275" h="47625">
                          <a:moveTo>
                            <a:pt x="0" y="47625"/>
                          </a:moveTo>
                          <a:lnTo>
                            <a:pt x="52388" y="47625"/>
                          </a:lnTo>
                          <a:lnTo>
                            <a:pt x="76200" y="33337"/>
                          </a:lnTo>
                          <a:lnTo>
                            <a:pt x="114300" y="14287"/>
                          </a:lnTo>
                          <a:lnTo>
                            <a:pt x="133350" y="9525"/>
                          </a:lnTo>
                          <a:lnTo>
                            <a:pt x="133350" y="9525"/>
                          </a:lnTo>
                          <a:lnTo>
                            <a:pt x="195263" y="19050"/>
                          </a:lnTo>
                          <a:lnTo>
                            <a:pt x="295275"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5" name="Freeform 34"/>
                    <p:cNvSpPr/>
                    <p:nvPr/>
                  </p:nvSpPr>
                  <p:spPr>
                    <a:xfrm>
                      <a:off x="5070600" y="1922040"/>
                      <a:ext cx="413280" cy="88920"/>
                    </a:xfrm>
                    <a:custGeom>
                      <a:avLst/>
                      <a:gdLst/>
                      <a:ahLst/>
                      <a:rect l="l" t="t" r="r" b="b"/>
                      <a:pathLst>
                        <a:path w="619125" h="133350">
                          <a:moveTo>
                            <a:pt x="0" y="0"/>
                          </a:moveTo>
                          <a:lnTo>
                            <a:pt x="80962" y="38100"/>
                          </a:lnTo>
                          <a:lnTo>
                            <a:pt x="128587" y="42863"/>
                          </a:lnTo>
                          <a:lnTo>
                            <a:pt x="171450" y="57150"/>
                          </a:lnTo>
                          <a:lnTo>
                            <a:pt x="200025" y="80963"/>
                          </a:lnTo>
                          <a:lnTo>
                            <a:pt x="214312" y="90488"/>
                          </a:lnTo>
                          <a:lnTo>
                            <a:pt x="247650" y="95250"/>
                          </a:lnTo>
                          <a:lnTo>
                            <a:pt x="276225" y="100013"/>
                          </a:lnTo>
                          <a:lnTo>
                            <a:pt x="323850" y="80963"/>
                          </a:lnTo>
                          <a:lnTo>
                            <a:pt x="366712" y="71438"/>
                          </a:lnTo>
                          <a:lnTo>
                            <a:pt x="471487" y="52388"/>
                          </a:lnTo>
                          <a:lnTo>
                            <a:pt x="485775" y="52388"/>
                          </a:lnTo>
                          <a:lnTo>
                            <a:pt x="509587" y="71438"/>
                          </a:lnTo>
                          <a:lnTo>
                            <a:pt x="538162" y="85725"/>
                          </a:lnTo>
                          <a:lnTo>
                            <a:pt x="557212" y="104775"/>
                          </a:lnTo>
                          <a:lnTo>
                            <a:pt x="585787" y="128588"/>
                          </a:lnTo>
                          <a:lnTo>
                            <a:pt x="619125" y="13335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6" name="Freeform 35"/>
                    <p:cNvSpPr/>
                    <p:nvPr/>
                  </p:nvSpPr>
                  <p:spPr>
                    <a:xfrm>
                      <a:off x="5611680" y="2030040"/>
                      <a:ext cx="553320" cy="79200"/>
                    </a:xfrm>
                    <a:custGeom>
                      <a:avLst/>
                      <a:gdLst/>
                      <a:ahLst/>
                      <a:rect l="l" t="t" r="r" b="b"/>
                      <a:pathLst>
                        <a:path w="828675" h="119063">
                          <a:moveTo>
                            <a:pt x="0" y="0"/>
                          </a:moveTo>
                          <a:lnTo>
                            <a:pt x="38100" y="38100"/>
                          </a:lnTo>
                          <a:lnTo>
                            <a:pt x="61912" y="47625"/>
                          </a:lnTo>
                          <a:lnTo>
                            <a:pt x="114300" y="52388"/>
                          </a:lnTo>
                          <a:lnTo>
                            <a:pt x="195262" y="47625"/>
                          </a:lnTo>
                          <a:lnTo>
                            <a:pt x="233362" y="42863"/>
                          </a:lnTo>
                          <a:lnTo>
                            <a:pt x="257175" y="52388"/>
                          </a:lnTo>
                          <a:lnTo>
                            <a:pt x="257175" y="52388"/>
                          </a:lnTo>
                          <a:lnTo>
                            <a:pt x="300037" y="100013"/>
                          </a:lnTo>
                          <a:lnTo>
                            <a:pt x="323850" y="114300"/>
                          </a:lnTo>
                          <a:lnTo>
                            <a:pt x="390525" y="109538"/>
                          </a:lnTo>
                          <a:lnTo>
                            <a:pt x="428625" y="80963"/>
                          </a:lnTo>
                          <a:lnTo>
                            <a:pt x="442912" y="80963"/>
                          </a:lnTo>
                          <a:lnTo>
                            <a:pt x="452437" y="95250"/>
                          </a:lnTo>
                          <a:lnTo>
                            <a:pt x="461962" y="114300"/>
                          </a:lnTo>
                          <a:lnTo>
                            <a:pt x="476250" y="114300"/>
                          </a:lnTo>
                          <a:lnTo>
                            <a:pt x="485775" y="100013"/>
                          </a:lnTo>
                          <a:lnTo>
                            <a:pt x="514350" y="90488"/>
                          </a:lnTo>
                          <a:lnTo>
                            <a:pt x="576262" y="90488"/>
                          </a:lnTo>
                          <a:lnTo>
                            <a:pt x="600075" y="80963"/>
                          </a:lnTo>
                          <a:lnTo>
                            <a:pt x="685800" y="80963"/>
                          </a:lnTo>
                          <a:lnTo>
                            <a:pt x="747712" y="76200"/>
                          </a:lnTo>
                          <a:lnTo>
                            <a:pt x="776287" y="85725"/>
                          </a:lnTo>
                          <a:lnTo>
                            <a:pt x="828675" y="119063"/>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7" name="Freeform 36"/>
                    <p:cNvSpPr/>
                    <p:nvPr/>
                  </p:nvSpPr>
                  <p:spPr>
                    <a:xfrm>
                      <a:off x="6111360" y="2157480"/>
                      <a:ext cx="69480" cy="75960"/>
                    </a:xfrm>
                    <a:custGeom>
                      <a:avLst/>
                      <a:gdLst/>
                      <a:ahLst/>
                      <a:rect l="l" t="t" r="r" b="b"/>
                      <a:pathLst>
                        <a:path w="104775" h="114300">
                          <a:moveTo>
                            <a:pt x="104775" y="0"/>
                          </a:moveTo>
                          <a:lnTo>
                            <a:pt x="47625" y="14288"/>
                          </a:lnTo>
                          <a:lnTo>
                            <a:pt x="33338" y="28575"/>
                          </a:lnTo>
                          <a:lnTo>
                            <a:pt x="47625" y="42863"/>
                          </a:lnTo>
                          <a:lnTo>
                            <a:pt x="33338" y="57150"/>
                          </a:lnTo>
                          <a:lnTo>
                            <a:pt x="19050" y="71438"/>
                          </a:lnTo>
                          <a:lnTo>
                            <a:pt x="9525" y="90488"/>
                          </a:lnTo>
                          <a:lnTo>
                            <a:pt x="0" y="11430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08" name="Freeform 39"/>
                    <p:cNvSpPr/>
                    <p:nvPr/>
                  </p:nvSpPr>
                  <p:spPr>
                    <a:xfrm>
                      <a:off x="2165400" y="2043000"/>
                      <a:ext cx="442080" cy="324360"/>
                    </a:xfrm>
                    <a:custGeom>
                      <a:avLst/>
                      <a:gdLst/>
                      <a:ahLst/>
                      <a:rect l="l" t="t" r="r" b="b"/>
                      <a:pathLst>
                        <a:path w="661988" h="485775">
                          <a:moveTo>
                            <a:pt x="661988" y="0"/>
                          </a:moveTo>
                          <a:lnTo>
                            <a:pt x="647700" y="66675"/>
                          </a:lnTo>
                          <a:lnTo>
                            <a:pt x="647700" y="95250"/>
                          </a:lnTo>
                          <a:lnTo>
                            <a:pt x="647700" y="119063"/>
                          </a:lnTo>
                          <a:lnTo>
                            <a:pt x="614363" y="142875"/>
                          </a:lnTo>
                          <a:lnTo>
                            <a:pt x="590550" y="138113"/>
                          </a:lnTo>
                          <a:lnTo>
                            <a:pt x="571500" y="147638"/>
                          </a:lnTo>
                          <a:lnTo>
                            <a:pt x="561975" y="176213"/>
                          </a:lnTo>
                          <a:lnTo>
                            <a:pt x="552450" y="204788"/>
                          </a:lnTo>
                          <a:lnTo>
                            <a:pt x="542925" y="223838"/>
                          </a:lnTo>
                          <a:lnTo>
                            <a:pt x="490538" y="242888"/>
                          </a:lnTo>
                          <a:lnTo>
                            <a:pt x="452438" y="276225"/>
                          </a:lnTo>
                          <a:lnTo>
                            <a:pt x="428625" y="280988"/>
                          </a:lnTo>
                          <a:lnTo>
                            <a:pt x="409575" y="271463"/>
                          </a:lnTo>
                          <a:lnTo>
                            <a:pt x="385763" y="276225"/>
                          </a:lnTo>
                          <a:lnTo>
                            <a:pt x="366713" y="285750"/>
                          </a:lnTo>
                          <a:lnTo>
                            <a:pt x="328613" y="271463"/>
                          </a:lnTo>
                          <a:lnTo>
                            <a:pt x="304800" y="276225"/>
                          </a:lnTo>
                          <a:lnTo>
                            <a:pt x="276225" y="285750"/>
                          </a:lnTo>
                          <a:lnTo>
                            <a:pt x="242888" y="300038"/>
                          </a:lnTo>
                          <a:lnTo>
                            <a:pt x="214313" y="304800"/>
                          </a:lnTo>
                          <a:lnTo>
                            <a:pt x="138113" y="314325"/>
                          </a:lnTo>
                          <a:lnTo>
                            <a:pt x="109538" y="323850"/>
                          </a:lnTo>
                          <a:lnTo>
                            <a:pt x="85725" y="338138"/>
                          </a:lnTo>
                          <a:lnTo>
                            <a:pt x="61913" y="352425"/>
                          </a:lnTo>
                          <a:lnTo>
                            <a:pt x="38100" y="352425"/>
                          </a:lnTo>
                          <a:lnTo>
                            <a:pt x="33338" y="376238"/>
                          </a:lnTo>
                          <a:lnTo>
                            <a:pt x="28575" y="414338"/>
                          </a:lnTo>
                          <a:lnTo>
                            <a:pt x="28575" y="442913"/>
                          </a:lnTo>
                          <a:lnTo>
                            <a:pt x="0" y="485775"/>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09" name="Freeform 40"/>
                    <p:cNvSpPr/>
                    <p:nvPr/>
                  </p:nvSpPr>
                  <p:spPr>
                    <a:xfrm>
                      <a:off x="920880" y="4206960"/>
                      <a:ext cx="15480" cy="47520"/>
                    </a:xfrm>
                    <a:custGeom>
                      <a:avLst/>
                      <a:gdLst/>
                      <a:ahLst/>
                      <a:rect l="l" t="t" r="r" b="b"/>
                      <a:pathLst>
                        <a:path w="23812" h="71438">
                          <a:moveTo>
                            <a:pt x="0" y="0"/>
                          </a:moveTo>
                          <a:lnTo>
                            <a:pt x="23812" y="71438"/>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0" name="Freeform 41"/>
                    <p:cNvSpPr/>
                    <p:nvPr/>
                  </p:nvSpPr>
                  <p:spPr>
                    <a:xfrm>
                      <a:off x="946440" y="4334040"/>
                      <a:ext cx="9360" cy="66600"/>
                    </a:xfrm>
                    <a:custGeom>
                      <a:avLst/>
                      <a:gdLst/>
                      <a:ahLst/>
                      <a:rect l="l" t="t" r="r" b="b"/>
                      <a:pathLst>
                        <a:path w="14287" h="100013">
                          <a:moveTo>
                            <a:pt x="0" y="0"/>
                          </a:moveTo>
                          <a:lnTo>
                            <a:pt x="14287" y="100013"/>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1" name="Freeform 42"/>
                    <p:cNvSpPr/>
                    <p:nvPr/>
                  </p:nvSpPr>
                  <p:spPr>
                    <a:xfrm>
                      <a:off x="2610720" y="2023920"/>
                      <a:ext cx="279720" cy="28440"/>
                    </a:xfrm>
                    <a:custGeom>
                      <a:avLst/>
                      <a:gdLst/>
                      <a:ahLst/>
                      <a:rect l="l" t="t" r="r" b="b"/>
                      <a:pathLst>
                        <a:path w="419100" h="42863">
                          <a:moveTo>
                            <a:pt x="0" y="19050"/>
                          </a:moveTo>
                          <a:lnTo>
                            <a:pt x="52388" y="14288"/>
                          </a:lnTo>
                          <a:lnTo>
                            <a:pt x="80963" y="14288"/>
                          </a:lnTo>
                          <a:lnTo>
                            <a:pt x="119063" y="9525"/>
                          </a:lnTo>
                          <a:lnTo>
                            <a:pt x="147638" y="4763"/>
                          </a:lnTo>
                          <a:lnTo>
                            <a:pt x="171450" y="0"/>
                          </a:lnTo>
                          <a:lnTo>
                            <a:pt x="200025" y="0"/>
                          </a:lnTo>
                          <a:lnTo>
                            <a:pt x="200025" y="0"/>
                          </a:lnTo>
                          <a:lnTo>
                            <a:pt x="266700" y="23813"/>
                          </a:lnTo>
                          <a:lnTo>
                            <a:pt x="290513" y="23813"/>
                          </a:lnTo>
                          <a:lnTo>
                            <a:pt x="304800" y="38100"/>
                          </a:lnTo>
                          <a:lnTo>
                            <a:pt x="319088" y="42863"/>
                          </a:lnTo>
                          <a:lnTo>
                            <a:pt x="342900" y="42863"/>
                          </a:lnTo>
                          <a:lnTo>
                            <a:pt x="376238" y="33338"/>
                          </a:lnTo>
                          <a:lnTo>
                            <a:pt x="400050" y="23813"/>
                          </a:lnTo>
                          <a:lnTo>
                            <a:pt x="419100" y="1905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2" name="Freeform 43"/>
                    <p:cNvSpPr/>
                    <p:nvPr/>
                  </p:nvSpPr>
                  <p:spPr>
                    <a:xfrm>
                      <a:off x="2894040" y="2030040"/>
                      <a:ext cx="181080" cy="37800"/>
                    </a:xfrm>
                    <a:custGeom>
                      <a:avLst/>
                      <a:gdLst/>
                      <a:ahLst/>
                      <a:rect l="l" t="t" r="r" b="b"/>
                      <a:pathLst>
                        <a:path w="271462" h="57150">
                          <a:moveTo>
                            <a:pt x="0" y="0"/>
                          </a:moveTo>
                          <a:lnTo>
                            <a:pt x="76200" y="4763"/>
                          </a:lnTo>
                          <a:lnTo>
                            <a:pt x="119062" y="4763"/>
                          </a:lnTo>
                          <a:lnTo>
                            <a:pt x="133350" y="4763"/>
                          </a:lnTo>
                          <a:lnTo>
                            <a:pt x="152400" y="19050"/>
                          </a:lnTo>
                          <a:lnTo>
                            <a:pt x="152400" y="19050"/>
                          </a:lnTo>
                          <a:lnTo>
                            <a:pt x="219075" y="38100"/>
                          </a:lnTo>
                          <a:lnTo>
                            <a:pt x="242887" y="38100"/>
                          </a:lnTo>
                          <a:lnTo>
                            <a:pt x="271462" y="5715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3" name="Freeform 44"/>
                    <p:cNvSpPr/>
                    <p:nvPr/>
                  </p:nvSpPr>
                  <p:spPr>
                    <a:xfrm>
                      <a:off x="3209040" y="1899720"/>
                      <a:ext cx="1644840" cy="193680"/>
                    </a:xfrm>
                    <a:custGeom>
                      <a:avLst/>
                      <a:gdLst/>
                      <a:ahLst/>
                      <a:rect l="l" t="t" r="r" b="b"/>
                      <a:pathLst>
                        <a:path w="2462213" h="290512">
                          <a:moveTo>
                            <a:pt x="0" y="242887"/>
                          </a:moveTo>
                          <a:lnTo>
                            <a:pt x="66675" y="219075"/>
                          </a:lnTo>
                          <a:lnTo>
                            <a:pt x="104775" y="219075"/>
                          </a:lnTo>
                          <a:lnTo>
                            <a:pt x="128588" y="219075"/>
                          </a:lnTo>
                          <a:lnTo>
                            <a:pt x="128588" y="219075"/>
                          </a:lnTo>
                          <a:lnTo>
                            <a:pt x="200025" y="242887"/>
                          </a:lnTo>
                          <a:lnTo>
                            <a:pt x="219075" y="247650"/>
                          </a:lnTo>
                          <a:lnTo>
                            <a:pt x="257175" y="242887"/>
                          </a:lnTo>
                          <a:lnTo>
                            <a:pt x="290513" y="238125"/>
                          </a:lnTo>
                          <a:lnTo>
                            <a:pt x="328613" y="238125"/>
                          </a:lnTo>
                          <a:lnTo>
                            <a:pt x="328613" y="238125"/>
                          </a:lnTo>
                          <a:lnTo>
                            <a:pt x="376238" y="266700"/>
                          </a:lnTo>
                          <a:lnTo>
                            <a:pt x="400050" y="285750"/>
                          </a:lnTo>
                          <a:lnTo>
                            <a:pt x="447675" y="290512"/>
                          </a:lnTo>
                          <a:lnTo>
                            <a:pt x="500063" y="285750"/>
                          </a:lnTo>
                          <a:lnTo>
                            <a:pt x="523875" y="271462"/>
                          </a:lnTo>
                          <a:lnTo>
                            <a:pt x="561975" y="247650"/>
                          </a:lnTo>
                          <a:lnTo>
                            <a:pt x="561975" y="247650"/>
                          </a:lnTo>
                          <a:lnTo>
                            <a:pt x="619125" y="228600"/>
                          </a:lnTo>
                          <a:lnTo>
                            <a:pt x="619125" y="228600"/>
                          </a:lnTo>
                          <a:lnTo>
                            <a:pt x="681038" y="247650"/>
                          </a:lnTo>
                          <a:lnTo>
                            <a:pt x="719138" y="257175"/>
                          </a:lnTo>
                          <a:lnTo>
                            <a:pt x="747713" y="257175"/>
                          </a:lnTo>
                          <a:lnTo>
                            <a:pt x="781050" y="261937"/>
                          </a:lnTo>
                          <a:lnTo>
                            <a:pt x="823913" y="261937"/>
                          </a:lnTo>
                          <a:lnTo>
                            <a:pt x="866775" y="261937"/>
                          </a:lnTo>
                          <a:lnTo>
                            <a:pt x="895350" y="257175"/>
                          </a:lnTo>
                          <a:lnTo>
                            <a:pt x="919163" y="247650"/>
                          </a:lnTo>
                          <a:lnTo>
                            <a:pt x="938213" y="233362"/>
                          </a:lnTo>
                          <a:lnTo>
                            <a:pt x="957263" y="223837"/>
                          </a:lnTo>
                          <a:lnTo>
                            <a:pt x="1004888" y="219075"/>
                          </a:lnTo>
                          <a:lnTo>
                            <a:pt x="1033463" y="214312"/>
                          </a:lnTo>
                          <a:lnTo>
                            <a:pt x="1062038" y="209550"/>
                          </a:lnTo>
                          <a:lnTo>
                            <a:pt x="1114425" y="200025"/>
                          </a:lnTo>
                          <a:lnTo>
                            <a:pt x="1152525" y="195262"/>
                          </a:lnTo>
                          <a:lnTo>
                            <a:pt x="1176338" y="180975"/>
                          </a:lnTo>
                          <a:lnTo>
                            <a:pt x="1195388" y="166687"/>
                          </a:lnTo>
                          <a:lnTo>
                            <a:pt x="1219200" y="147637"/>
                          </a:lnTo>
                          <a:lnTo>
                            <a:pt x="1233488" y="133350"/>
                          </a:lnTo>
                          <a:lnTo>
                            <a:pt x="1252538" y="133350"/>
                          </a:lnTo>
                          <a:lnTo>
                            <a:pt x="1271588" y="119062"/>
                          </a:lnTo>
                          <a:lnTo>
                            <a:pt x="1300163" y="109537"/>
                          </a:lnTo>
                          <a:lnTo>
                            <a:pt x="1319213" y="95250"/>
                          </a:lnTo>
                          <a:lnTo>
                            <a:pt x="1338263" y="85725"/>
                          </a:lnTo>
                          <a:lnTo>
                            <a:pt x="1362075" y="80962"/>
                          </a:lnTo>
                          <a:lnTo>
                            <a:pt x="1381125" y="71437"/>
                          </a:lnTo>
                          <a:lnTo>
                            <a:pt x="1404938" y="66675"/>
                          </a:lnTo>
                          <a:lnTo>
                            <a:pt x="1404938" y="66675"/>
                          </a:lnTo>
                          <a:lnTo>
                            <a:pt x="1466850" y="47625"/>
                          </a:lnTo>
                          <a:lnTo>
                            <a:pt x="1485900" y="42862"/>
                          </a:lnTo>
                          <a:lnTo>
                            <a:pt x="1509713" y="42862"/>
                          </a:lnTo>
                          <a:lnTo>
                            <a:pt x="1538288" y="33337"/>
                          </a:lnTo>
                          <a:lnTo>
                            <a:pt x="1552575" y="23812"/>
                          </a:lnTo>
                          <a:lnTo>
                            <a:pt x="1566863" y="14287"/>
                          </a:lnTo>
                          <a:lnTo>
                            <a:pt x="1566863" y="14287"/>
                          </a:lnTo>
                          <a:lnTo>
                            <a:pt x="1628775" y="9525"/>
                          </a:lnTo>
                          <a:lnTo>
                            <a:pt x="1662113" y="9525"/>
                          </a:lnTo>
                          <a:lnTo>
                            <a:pt x="1685925" y="9525"/>
                          </a:lnTo>
                          <a:lnTo>
                            <a:pt x="1714500" y="9525"/>
                          </a:lnTo>
                          <a:lnTo>
                            <a:pt x="1738313" y="4762"/>
                          </a:lnTo>
                          <a:lnTo>
                            <a:pt x="1766888" y="4762"/>
                          </a:lnTo>
                          <a:lnTo>
                            <a:pt x="1781175" y="0"/>
                          </a:lnTo>
                          <a:lnTo>
                            <a:pt x="1814513" y="0"/>
                          </a:lnTo>
                          <a:lnTo>
                            <a:pt x="1847850" y="0"/>
                          </a:lnTo>
                          <a:lnTo>
                            <a:pt x="1881188" y="0"/>
                          </a:lnTo>
                          <a:lnTo>
                            <a:pt x="1909763" y="0"/>
                          </a:lnTo>
                          <a:lnTo>
                            <a:pt x="1938338" y="4762"/>
                          </a:lnTo>
                          <a:lnTo>
                            <a:pt x="1952625" y="14287"/>
                          </a:lnTo>
                          <a:lnTo>
                            <a:pt x="1966913" y="23812"/>
                          </a:lnTo>
                          <a:lnTo>
                            <a:pt x="1981200" y="33337"/>
                          </a:lnTo>
                          <a:lnTo>
                            <a:pt x="1995488" y="38100"/>
                          </a:lnTo>
                          <a:lnTo>
                            <a:pt x="2009775" y="38100"/>
                          </a:lnTo>
                          <a:lnTo>
                            <a:pt x="2024063" y="28575"/>
                          </a:lnTo>
                          <a:lnTo>
                            <a:pt x="2043113" y="23812"/>
                          </a:lnTo>
                          <a:lnTo>
                            <a:pt x="2071688" y="23812"/>
                          </a:lnTo>
                          <a:lnTo>
                            <a:pt x="2076450" y="33337"/>
                          </a:lnTo>
                          <a:lnTo>
                            <a:pt x="2100263" y="38100"/>
                          </a:lnTo>
                          <a:lnTo>
                            <a:pt x="2128838" y="38100"/>
                          </a:lnTo>
                          <a:lnTo>
                            <a:pt x="2138363" y="42862"/>
                          </a:lnTo>
                          <a:lnTo>
                            <a:pt x="2171700" y="42862"/>
                          </a:lnTo>
                          <a:lnTo>
                            <a:pt x="2190750" y="47625"/>
                          </a:lnTo>
                          <a:lnTo>
                            <a:pt x="2214563" y="52387"/>
                          </a:lnTo>
                          <a:lnTo>
                            <a:pt x="2243138" y="52387"/>
                          </a:lnTo>
                          <a:lnTo>
                            <a:pt x="2243138" y="52387"/>
                          </a:lnTo>
                          <a:lnTo>
                            <a:pt x="2305050" y="47625"/>
                          </a:lnTo>
                          <a:lnTo>
                            <a:pt x="2324100" y="52387"/>
                          </a:lnTo>
                          <a:lnTo>
                            <a:pt x="2338388" y="57150"/>
                          </a:lnTo>
                          <a:lnTo>
                            <a:pt x="2347913" y="71437"/>
                          </a:lnTo>
                          <a:lnTo>
                            <a:pt x="2366963" y="80962"/>
                          </a:lnTo>
                          <a:lnTo>
                            <a:pt x="2386013" y="90487"/>
                          </a:lnTo>
                          <a:lnTo>
                            <a:pt x="2409825" y="95250"/>
                          </a:lnTo>
                          <a:lnTo>
                            <a:pt x="2462213" y="85725"/>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4" name="Freeform 45"/>
                    <p:cNvSpPr/>
                    <p:nvPr/>
                  </p:nvSpPr>
                  <p:spPr>
                    <a:xfrm>
                      <a:off x="3568680" y="1129680"/>
                      <a:ext cx="553320" cy="1177200"/>
                    </a:xfrm>
                    <a:custGeom>
                      <a:avLst/>
                      <a:gdLst/>
                      <a:ahLst/>
                      <a:rect l="l" t="t" r="r" b="b"/>
                      <a:pathLst>
                        <a:path w="828675" h="1762125">
                          <a:moveTo>
                            <a:pt x="0" y="1762125"/>
                          </a:moveTo>
                          <a:lnTo>
                            <a:pt x="23812" y="1714500"/>
                          </a:lnTo>
                          <a:lnTo>
                            <a:pt x="23812" y="1700212"/>
                          </a:lnTo>
                          <a:lnTo>
                            <a:pt x="57150" y="1681162"/>
                          </a:lnTo>
                          <a:lnTo>
                            <a:pt x="66675" y="1657350"/>
                          </a:lnTo>
                          <a:lnTo>
                            <a:pt x="80962" y="1647825"/>
                          </a:lnTo>
                          <a:lnTo>
                            <a:pt x="104775" y="1633537"/>
                          </a:lnTo>
                          <a:lnTo>
                            <a:pt x="128587" y="1624012"/>
                          </a:lnTo>
                          <a:lnTo>
                            <a:pt x="147637" y="1609725"/>
                          </a:lnTo>
                          <a:lnTo>
                            <a:pt x="161925" y="1581150"/>
                          </a:lnTo>
                          <a:lnTo>
                            <a:pt x="171450" y="1562100"/>
                          </a:lnTo>
                          <a:lnTo>
                            <a:pt x="180975" y="1543050"/>
                          </a:lnTo>
                          <a:lnTo>
                            <a:pt x="190500" y="1519237"/>
                          </a:lnTo>
                          <a:lnTo>
                            <a:pt x="204787" y="1500187"/>
                          </a:lnTo>
                          <a:lnTo>
                            <a:pt x="204787" y="1481137"/>
                          </a:lnTo>
                          <a:lnTo>
                            <a:pt x="209550" y="1457325"/>
                          </a:lnTo>
                          <a:lnTo>
                            <a:pt x="209550" y="1433512"/>
                          </a:lnTo>
                          <a:lnTo>
                            <a:pt x="204787" y="1390650"/>
                          </a:lnTo>
                          <a:lnTo>
                            <a:pt x="204787" y="1352550"/>
                          </a:lnTo>
                          <a:lnTo>
                            <a:pt x="200025" y="1295400"/>
                          </a:lnTo>
                          <a:lnTo>
                            <a:pt x="204787" y="1252537"/>
                          </a:lnTo>
                          <a:lnTo>
                            <a:pt x="204787" y="1219200"/>
                          </a:lnTo>
                          <a:lnTo>
                            <a:pt x="200025" y="1200150"/>
                          </a:lnTo>
                          <a:lnTo>
                            <a:pt x="200025" y="1200150"/>
                          </a:lnTo>
                          <a:lnTo>
                            <a:pt x="219075" y="1143000"/>
                          </a:lnTo>
                          <a:lnTo>
                            <a:pt x="233362" y="1123950"/>
                          </a:lnTo>
                          <a:lnTo>
                            <a:pt x="252412" y="1104900"/>
                          </a:lnTo>
                          <a:lnTo>
                            <a:pt x="266700" y="1095375"/>
                          </a:lnTo>
                          <a:lnTo>
                            <a:pt x="280987" y="1076325"/>
                          </a:lnTo>
                          <a:lnTo>
                            <a:pt x="290512" y="1057275"/>
                          </a:lnTo>
                          <a:lnTo>
                            <a:pt x="304800" y="1042987"/>
                          </a:lnTo>
                          <a:lnTo>
                            <a:pt x="319087" y="1033462"/>
                          </a:lnTo>
                          <a:lnTo>
                            <a:pt x="342900" y="1023937"/>
                          </a:lnTo>
                          <a:lnTo>
                            <a:pt x="361950" y="1019175"/>
                          </a:lnTo>
                          <a:lnTo>
                            <a:pt x="381000" y="1009650"/>
                          </a:lnTo>
                          <a:lnTo>
                            <a:pt x="404812" y="990600"/>
                          </a:lnTo>
                          <a:lnTo>
                            <a:pt x="419100" y="971550"/>
                          </a:lnTo>
                          <a:lnTo>
                            <a:pt x="442912" y="957262"/>
                          </a:lnTo>
                          <a:lnTo>
                            <a:pt x="471487" y="938212"/>
                          </a:lnTo>
                          <a:lnTo>
                            <a:pt x="481012" y="909637"/>
                          </a:lnTo>
                          <a:lnTo>
                            <a:pt x="490537" y="885825"/>
                          </a:lnTo>
                          <a:lnTo>
                            <a:pt x="490537" y="885825"/>
                          </a:lnTo>
                          <a:lnTo>
                            <a:pt x="495300" y="833437"/>
                          </a:lnTo>
                          <a:lnTo>
                            <a:pt x="504825" y="790575"/>
                          </a:lnTo>
                          <a:lnTo>
                            <a:pt x="504825" y="771525"/>
                          </a:lnTo>
                          <a:lnTo>
                            <a:pt x="504825" y="747712"/>
                          </a:lnTo>
                          <a:lnTo>
                            <a:pt x="504825" y="719137"/>
                          </a:lnTo>
                          <a:lnTo>
                            <a:pt x="509587" y="671512"/>
                          </a:lnTo>
                          <a:lnTo>
                            <a:pt x="509587" y="642937"/>
                          </a:lnTo>
                          <a:lnTo>
                            <a:pt x="528637" y="604837"/>
                          </a:lnTo>
                          <a:lnTo>
                            <a:pt x="538162" y="585787"/>
                          </a:lnTo>
                          <a:lnTo>
                            <a:pt x="557212" y="566737"/>
                          </a:lnTo>
                          <a:lnTo>
                            <a:pt x="571500" y="533400"/>
                          </a:lnTo>
                          <a:lnTo>
                            <a:pt x="604837" y="504825"/>
                          </a:lnTo>
                          <a:lnTo>
                            <a:pt x="619125" y="485775"/>
                          </a:lnTo>
                          <a:lnTo>
                            <a:pt x="633412" y="461962"/>
                          </a:lnTo>
                          <a:lnTo>
                            <a:pt x="642937" y="438150"/>
                          </a:lnTo>
                          <a:lnTo>
                            <a:pt x="652462" y="409575"/>
                          </a:lnTo>
                          <a:lnTo>
                            <a:pt x="652462" y="385762"/>
                          </a:lnTo>
                          <a:lnTo>
                            <a:pt x="666750" y="352425"/>
                          </a:lnTo>
                          <a:lnTo>
                            <a:pt x="681037" y="319087"/>
                          </a:lnTo>
                          <a:lnTo>
                            <a:pt x="704850" y="300037"/>
                          </a:lnTo>
                          <a:lnTo>
                            <a:pt x="704850" y="300037"/>
                          </a:lnTo>
                          <a:lnTo>
                            <a:pt x="766762" y="242887"/>
                          </a:lnTo>
                          <a:lnTo>
                            <a:pt x="781050" y="214312"/>
                          </a:lnTo>
                          <a:lnTo>
                            <a:pt x="776287" y="166687"/>
                          </a:lnTo>
                          <a:lnTo>
                            <a:pt x="781050" y="138112"/>
                          </a:lnTo>
                          <a:lnTo>
                            <a:pt x="795337" y="114300"/>
                          </a:lnTo>
                          <a:lnTo>
                            <a:pt x="814387" y="90487"/>
                          </a:lnTo>
                          <a:lnTo>
                            <a:pt x="828675" y="61912"/>
                          </a:lnTo>
                          <a:lnTo>
                            <a:pt x="819150" y="28575"/>
                          </a:lnTo>
                          <a:lnTo>
                            <a:pt x="809625" y="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5" name="Freeform 48"/>
                    <p:cNvSpPr/>
                    <p:nvPr/>
                  </p:nvSpPr>
                  <p:spPr>
                    <a:xfrm>
                      <a:off x="1532160" y="2410560"/>
                      <a:ext cx="165240" cy="200160"/>
                    </a:xfrm>
                    <a:custGeom>
                      <a:avLst/>
                      <a:gdLst/>
                      <a:ahLst/>
                      <a:rect l="l" t="t" r="r" b="b"/>
                      <a:pathLst>
                        <a:path w="247650" h="300038">
                          <a:moveTo>
                            <a:pt x="0" y="0"/>
                          </a:moveTo>
                          <a:lnTo>
                            <a:pt x="85725" y="57150"/>
                          </a:lnTo>
                          <a:lnTo>
                            <a:pt x="100013" y="42863"/>
                          </a:lnTo>
                          <a:lnTo>
                            <a:pt x="100013" y="42863"/>
                          </a:lnTo>
                          <a:lnTo>
                            <a:pt x="161925" y="52388"/>
                          </a:lnTo>
                          <a:lnTo>
                            <a:pt x="171450" y="66675"/>
                          </a:lnTo>
                          <a:lnTo>
                            <a:pt x="176213" y="95250"/>
                          </a:lnTo>
                          <a:lnTo>
                            <a:pt x="185738" y="128588"/>
                          </a:lnTo>
                          <a:lnTo>
                            <a:pt x="185738" y="147638"/>
                          </a:lnTo>
                          <a:lnTo>
                            <a:pt x="185738" y="171450"/>
                          </a:lnTo>
                          <a:lnTo>
                            <a:pt x="200025" y="214313"/>
                          </a:lnTo>
                          <a:lnTo>
                            <a:pt x="223838" y="266700"/>
                          </a:lnTo>
                          <a:lnTo>
                            <a:pt x="247650" y="300038"/>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16" name="Freeform 49"/>
                    <p:cNvSpPr/>
                    <p:nvPr/>
                  </p:nvSpPr>
                  <p:spPr>
                    <a:xfrm>
                      <a:off x="1506600" y="2224440"/>
                      <a:ext cx="50400" cy="190440"/>
                    </a:xfrm>
                    <a:custGeom>
                      <a:avLst/>
                      <a:gdLst/>
                      <a:ahLst/>
                      <a:rect l="l" t="t" r="r" b="b"/>
                      <a:pathLst>
                        <a:path w="76200" h="285750">
                          <a:moveTo>
                            <a:pt x="42862" y="285750"/>
                          </a:moveTo>
                          <a:lnTo>
                            <a:pt x="0" y="247650"/>
                          </a:lnTo>
                          <a:lnTo>
                            <a:pt x="9525" y="219075"/>
                          </a:lnTo>
                          <a:lnTo>
                            <a:pt x="19050" y="209550"/>
                          </a:lnTo>
                          <a:lnTo>
                            <a:pt x="38100" y="190500"/>
                          </a:lnTo>
                          <a:lnTo>
                            <a:pt x="33337" y="157162"/>
                          </a:lnTo>
                          <a:lnTo>
                            <a:pt x="23812" y="138112"/>
                          </a:lnTo>
                          <a:lnTo>
                            <a:pt x="28575" y="104775"/>
                          </a:lnTo>
                          <a:lnTo>
                            <a:pt x="28575" y="71437"/>
                          </a:lnTo>
                          <a:lnTo>
                            <a:pt x="47625" y="61912"/>
                          </a:lnTo>
                          <a:lnTo>
                            <a:pt x="71437" y="47625"/>
                          </a:lnTo>
                          <a:lnTo>
                            <a:pt x="76200" y="23812"/>
                          </a:lnTo>
                          <a:lnTo>
                            <a:pt x="76200" y="23812"/>
                          </a:lnTo>
                          <a:lnTo>
                            <a:pt x="28575"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17" name="Freeform 50"/>
                    <p:cNvSpPr/>
                    <p:nvPr/>
                  </p:nvSpPr>
                  <p:spPr>
                    <a:xfrm>
                      <a:off x="1058040" y="1848600"/>
                      <a:ext cx="129960" cy="133200"/>
                    </a:xfrm>
                    <a:custGeom>
                      <a:avLst/>
                      <a:gdLst/>
                      <a:ahLst/>
                      <a:rect l="l" t="t" r="r" b="b"/>
                      <a:pathLst>
                        <a:path w="195263" h="200025">
                          <a:moveTo>
                            <a:pt x="0" y="0"/>
                          </a:moveTo>
                          <a:lnTo>
                            <a:pt x="42863" y="28575"/>
                          </a:lnTo>
                          <a:lnTo>
                            <a:pt x="61913" y="42862"/>
                          </a:lnTo>
                          <a:lnTo>
                            <a:pt x="76200" y="57150"/>
                          </a:lnTo>
                          <a:lnTo>
                            <a:pt x="90488" y="71437"/>
                          </a:lnTo>
                          <a:lnTo>
                            <a:pt x="104775" y="90487"/>
                          </a:lnTo>
                          <a:lnTo>
                            <a:pt x="114300" y="109537"/>
                          </a:lnTo>
                          <a:lnTo>
                            <a:pt x="119063" y="133350"/>
                          </a:lnTo>
                          <a:lnTo>
                            <a:pt x="128588" y="147637"/>
                          </a:lnTo>
                          <a:lnTo>
                            <a:pt x="142875" y="161925"/>
                          </a:lnTo>
                          <a:lnTo>
                            <a:pt x="152400" y="176212"/>
                          </a:lnTo>
                          <a:lnTo>
                            <a:pt x="166688" y="195262"/>
                          </a:lnTo>
                          <a:lnTo>
                            <a:pt x="176213" y="200025"/>
                          </a:lnTo>
                          <a:lnTo>
                            <a:pt x="195263" y="200025"/>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8" name="Freeform 51"/>
                    <p:cNvSpPr/>
                    <p:nvPr/>
                  </p:nvSpPr>
                  <p:spPr>
                    <a:xfrm>
                      <a:off x="1188360" y="1979280"/>
                      <a:ext cx="340200" cy="248040"/>
                    </a:xfrm>
                    <a:custGeom>
                      <a:avLst/>
                      <a:gdLst/>
                      <a:ahLst/>
                      <a:rect l="l" t="t" r="r" b="b"/>
                      <a:pathLst>
                        <a:path w="509587" h="371475">
                          <a:moveTo>
                            <a:pt x="0" y="0"/>
                          </a:moveTo>
                          <a:lnTo>
                            <a:pt x="52387" y="38100"/>
                          </a:lnTo>
                          <a:lnTo>
                            <a:pt x="61912" y="52388"/>
                          </a:lnTo>
                          <a:lnTo>
                            <a:pt x="76200" y="57150"/>
                          </a:lnTo>
                          <a:lnTo>
                            <a:pt x="95250" y="76200"/>
                          </a:lnTo>
                          <a:lnTo>
                            <a:pt x="104775" y="90488"/>
                          </a:lnTo>
                          <a:lnTo>
                            <a:pt x="123825" y="95250"/>
                          </a:lnTo>
                          <a:lnTo>
                            <a:pt x="142875" y="104775"/>
                          </a:lnTo>
                          <a:lnTo>
                            <a:pt x="157162" y="119063"/>
                          </a:lnTo>
                          <a:lnTo>
                            <a:pt x="185737" y="152400"/>
                          </a:lnTo>
                          <a:lnTo>
                            <a:pt x="209550" y="171450"/>
                          </a:lnTo>
                          <a:lnTo>
                            <a:pt x="233362" y="176213"/>
                          </a:lnTo>
                          <a:lnTo>
                            <a:pt x="257175" y="195263"/>
                          </a:lnTo>
                          <a:lnTo>
                            <a:pt x="276225" y="209550"/>
                          </a:lnTo>
                          <a:lnTo>
                            <a:pt x="300037" y="223838"/>
                          </a:lnTo>
                          <a:lnTo>
                            <a:pt x="314325" y="242888"/>
                          </a:lnTo>
                          <a:lnTo>
                            <a:pt x="333375" y="266700"/>
                          </a:lnTo>
                          <a:lnTo>
                            <a:pt x="347662" y="285750"/>
                          </a:lnTo>
                          <a:lnTo>
                            <a:pt x="509587" y="371475"/>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19" name="Freeform 52"/>
                    <p:cNvSpPr/>
                    <p:nvPr/>
                  </p:nvSpPr>
                  <p:spPr>
                    <a:xfrm>
                      <a:off x="981360" y="1794600"/>
                      <a:ext cx="85680" cy="56880"/>
                    </a:xfrm>
                    <a:custGeom>
                      <a:avLst/>
                      <a:gdLst/>
                      <a:ahLst/>
                      <a:rect l="l" t="t" r="r" b="b"/>
                      <a:pathLst>
                        <a:path w="128588" h="85725">
                          <a:moveTo>
                            <a:pt x="0" y="28575"/>
                          </a:moveTo>
                          <a:lnTo>
                            <a:pt x="52388" y="0"/>
                          </a:lnTo>
                          <a:lnTo>
                            <a:pt x="71438" y="0"/>
                          </a:lnTo>
                          <a:lnTo>
                            <a:pt x="90488" y="4763"/>
                          </a:lnTo>
                          <a:lnTo>
                            <a:pt x="100013" y="28575"/>
                          </a:lnTo>
                          <a:lnTo>
                            <a:pt x="100013" y="52388"/>
                          </a:lnTo>
                          <a:lnTo>
                            <a:pt x="114300" y="80963"/>
                          </a:lnTo>
                          <a:lnTo>
                            <a:pt x="128588" y="85725"/>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20" name="Freeform 53"/>
                    <p:cNvSpPr/>
                    <p:nvPr/>
                  </p:nvSpPr>
                  <p:spPr>
                    <a:xfrm>
                      <a:off x="714240" y="1635480"/>
                      <a:ext cx="270000" cy="187560"/>
                    </a:xfrm>
                    <a:custGeom>
                      <a:avLst/>
                      <a:gdLst/>
                      <a:ahLst/>
                      <a:rect l="l" t="t" r="r" b="b"/>
                      <a:pathLst>
                        <a:path w="404813" h="280988">
                          <a:moveTo>
                            <a:pt x="0" y="0"/>
                          </a:moveTo>
                          <a:lnTo>
                            <a:pt x="57150" y="23813"/>
                          </a:lnTo>
                          <a:lnTo>
                            <a:pt x="119063" y="61913"/>
                          </a:lnTo>
                          <a:lnTo>
                            <a:pt x="142875" y="76200"/>
                          </a:lnTo>
                          <a:lnTo>
                            <a:pt x="142875" y="76200"/>
                          </a:lnTo>
                          <a:lnTo>
                            <a:pt x="195263" y="109538"/>
                          </a:lnTo>
                          <a:lnTo>
                            <a:pt x="195263" y="109538"/>
                          </a:lnTo>
                          <a:lnTo>
                            <a:pt x="238125" y="152400"/>
                          </a:lnTo>
                          <a:lnTo>
                            <a:pt x="238125" y="152400"/>
                          </a:lnTo>
                          <a:lnTo>
                            <a:pt x="252413" y="200025"/>
                          </a:lnTo>
                          <a:lnTo>
                            <a:pt x="257175" y="214313"/>
                          </a:lnTo>
                          <a:lnTo>
                            <a:pt x="276225" y="233363"/>
                          </a:lnTo>
                          <a:lnTo>
                            <a:pt x="276225" y="233363"/>
                          </a:lnTo>
                          <a:lnTo>
                            <a:pt x="333375" y="247650"/>
                          </a:lnTo>
                          <a:lnTo>
                            <a:pt x="361950" y="257175"/>
                          </a:lnTo>
                          <a:lnTo>
                            <a:pt x="381000" y="276225"/>
                          </a:lnTo>
                          <a:lnTo>
                            <a:pt x="395288" y="280988"/>
                          </a:lnTo>
                          <a:lnTo>
                            <a:pt x="404813" y="261938"/>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21" name="Freeform 54"/>
                    <p:cNvSpPr/>
                    <p:nvPr/>
                  </p:nvSpPr>
                  <p:spPr>
                    <a:xfrm>
                      <a:off x="475560" y="999000"/>
                      <a:ext cx="120600" cy="321120"/>
                    </a:xfrm>
                    <a:custGeom>
                      <a:avLst/>
                      <a:gdLst/>
                      <a:ahLst/>
                      <a:rect l="l" t="t" r="r" b="b"/>
                      <a:pathLst>
                        <a:path w="180975" h="481013">
                          <a:moveTo>
                            <a:pt x="180975" y="0"/>
                          </a:moveTo>
                          <a:lnTo>
                            <a:pt x="157162" y="57150"/>
                          </a:lnTo>
                          <a:lnTo>
                            <a:pt x="152400" y="85725"/>
                          </a:lnTo>
                          <a:lnTo>
                            <a:pt x="152400" y="85725"/>
                          </a:lnTo>
                          <a:lnTo>
                            <a:pt x="128587" y="147638"/>
                          </a:lnTo>
                          <a:lnTo>
                            <a:pt x="104775" y="147638"/>
                          </a:lnTo>
                          <a:lnTo>
                            <a:pt x="90487" y="157163"/>
                          </a:lnTo>
                          <a:lnTo>
                            <a:pt x="66675" y="171450"/>
                          </a:lnTo>
                          <a:lnTo>
                            <a:pt x="66675" y="190500"/>
                          </a:lnTo>
                          <a:lnTo>
                            <a:pt x="71437" y="238125"/>
                          </a:lnTo>
                          <a:lnTo>
                            <a:pt x="71437" y="271463"/>
                          </a:lnTo>
                          <a:lnTo>
                            <a:pt x="57150" y="290513"/>
                          </a:lnTo>
                          <a:lnTo>
                            <a:pt x="38100" y="304800"/>
                          </a:lnTo>
                          <a:lnTo>
                            <a:pt x="19050" y="328613"/>
                          </a:lnTo>
                          <a:lnTo>
                            <a:pt x="19050" y="328613"/>
                          </a:lnTo>
                          <a:lnTo>
                            <a:pt x="0" y="381000"/>
                          </a:lnTo>
                          <a:lnTo>
                            <a:pt x="4762" y="419100"/>
                          </a:lnTo>
                          <a:lnTo>
                            <a:pt x="14287" y="447675"/>
                          </a:lnTo>
                          <a:lnTo>
                            <a:pt x="0" y="481013"/>
                          </a:lnTo>
                          <a:lnTo>
                            <a:pt x="0" y="48101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22" name="Freeform 55"/>
                    <p:cNvSpPr/>
                    <p:nvPr/>
                  </p:nvSpPr>
                  <p:spPr>
                    <a:xfrm>
                      <a:off x="443520" y="1317240"/>
                      <a:ext cx="279720" cy="321120"/>
                    </a:xfrm>
                    <a:custGeom>
                      <a:avLst/>
                      <a:gdLst/>
                      <a:ahLst/>
                      <a:rect l="l" t="t" r="r" b="b"/>
                      <a:pathLst>
                        <a:path w="419100" h="481013">
                          <a:moveTo>
                            <a:pt x="52387" y="0"/>
                          </a:moveTo>
                          <a:lnTo>
                            <a:pt x="14287" y="38100"/>
                          </a:lnTo>
                          <a:lnTo>
                            <a:pt x="4762" y="66675"/>
                          </a:lnTo>
                          <a:lnTo>
                            <a:pt x="0" y="90488"/>
                          </a:lnTo>
                          <a:lnTo>
                            <a:pt x="33337" y="114300"/>
                          </a:lnTo>
                          <a:lnTo>
                            <a:pt x="57150" y="138113"/>
                          </a:lnTo>
                          <a:lnTo>
                            <a:pt x="85725" y="157163"/>
                          </a:lnTo>
                          <a:lnTo>
                            <a:pt x="85725" y="157163"/>
                          </a:lnTo>
                          <a:lnTo>
                            <a:pt x="123825" y="209550"/>
                          </a:lnTo>
                          <a:lnTo>
                            <a:pt x="123825" y="209550"/>
                          </a:lnTo>
                          <a:lnTo>
                            <a:pt x="166687" y="252413"/>
                          </a:lnTo>
                          <a:lnTo>
                            <a:pt x="185737" y="276225"/>
                          </a:lnTo>
                          <a:lnTo>
                            <a:pt x="185737" y="276225"/>
                          </a:lnTo>
                          <a:lnTo>
                            <a:pt x="214312" y="323850"/>
                          </a:lnTo>
                          <a:lnTo>
                            <a:pt x="242887" y="347663"/>
                          </a:lnTo>
                          <a:lnTo>
                            <a:pt x="242887" y="347663"/>
                          </a:lnTo>
                          <a:lnTo>
                            <a:pt x="300037" y="400050"/>
                          </a:lnTo>
                          <a:lnTo>
                            <a:pt x="342900" y="409575"/>
                          </a:lnTo>
                          <a:lnTo>
                            <a:pt x="376237" y="423863"/>
                          </a:lnTo>
                          <a:lnTo>
                            <a:pt x="390525" y="452438"/>
                          </a:lnTo>
                          <a:lnTo>
                            <a:pt x="414337" y="471488"/>
                          </a:lnTo>
                          <a:lnTo>
                            <a:pt x="419100" y="48101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p:style>
                </p:sp>
                <p:sp>
                  <p:nvSpPr>
                    <p:cNvPr id="623" name="Freeform 56"/>
                    <p:cNvSpPr/>
                    <p:nvPr/>
                  </p:nvSpPr>
                  <p:spPr>
                    <a:xfrm>
                      <a:off x="583560" y="911520"/>
                      <a:ext cx="91800" cy="88920"/>
                    </a:xfrm>
                    <a:custGeom>
                      <a:avLst/>
                      <a:gdLst/>
                      <a:ahLst/>
                      <a:rect l="l" t="t" r="r" b="b"/>
                      <a:pathLst>
                        <a:path w="138113" h="133350">
                          <a:moveTo>
                            <a:pt x="19050" y="133350"/>
                          </a:moveTo>
                          <a:lnTo>
                            <a:pt x="4763" y="76200"/>
                          </a:lnTo>
                          <a:lnTo>
                            <a:pt x="4763" y="47625"/>
                          </a:lnTo>
                          <a:lnTo>
                            <a:pt x="0" y="23812"/>
                          </a:lnTo>
                          <a:lnTo>
                            <a:pt x="19050" y="9525"/>
                          </a:lnTo>
                          <a:lnTo>
                            <a:pt x="33338" y="0"/>
                          </a:lnTo>
                          <a:lnTo>
                            <a:pt x="66675" y="0"/>
                          </a:lnTo>
                          <a:lnTo>
                            <a:pt x="90488" y="0"/>
                          </a:lnTo>
                          <a:lnTo>
                            <a:pt x="90488" y="0"/>
                          </a:lnTo>
                          <a:lnTo>
                            <a:pt x="138113" y="23812"/>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24" name="Freeform 57"/>
                    <p:cNvSpPr/>
                    <p:nvPr/>
                  </p:nvSpPr>
                  <p:spPr>
                    <a:xfrm>
                      <a:off x="166320" y="3501000"/>
                      <a:ext cx="676440" cy="124920"/>
                    </a:xfrm>
                    <a:custGeom>
                      <a:avLst/>
                      <a:gdLst/>
                      <a:ahLst/>
                      <a:rect l="l" t="t" r="r" b="b"/>
                      <a:pathLst>
                        <a:path w="1012825" h="187325">
                          <a:moveTo>
                            <a:pt x="0" y="187325"/>
                          </a:moveTo>
                          <a:lnTo>
                            <a:pt x="41275" y="158750"/>
                          </a:lnTo>
                          <a:lnTo>
                            <a:pt x="66675" y="149225"/>
                          </a:lnTo>
                          <a:lnTo>
                            <a:pt x="101600" y="130175"/>
                          </a:lnTo>
                          <a:lnTo>
                            <a:pt x="123825" y="117475"/>
                          </a:lnTo>
                          <a:lnTo>
                            <a:pt x="149225" y="104775"/>
                          </a:lnTo>
                          <a:lnTo>
                            <a:pt x="184150" y="85725"/>
                          </a:lnTo>
                          <a:lnTo>
                            <a:pt x="203200" y="79375"/>
                          </a:lnTo>
                          <a:lnTo>
                            <a:pt x="250825" y="79375"/>
                          </a:lnTo>
                          <a:lnTo>
                            <a:pt x="301625" y="73025"/>
                          </a:lnTo>
                          <a:lnTo>
                            <a:pt x="317500" y="69850"/>
                          </a:lnTo>
                          <a:lnTo>
                            <a:pt x="320675" y="53975"/>
                          </a:lnTo>
                          <a:lnTo>
                            <a:pt x="330200" y="34925"/>
                          </a:lnTo>
                          <a:lnTo>
                            <a:pt x="339725" y="25400"/>
                          </a:lnTo>
                          <a:lnTo>
                            <a:pt x="352425" y="9525"/>
                          </a:lnTo>
                          <a:lnTo>
                            <a:pt x="384175" y="3175"/>
                          </a:lnTo>
                          <a:lnTo>
                            <a:pt x="412750" y="0"/>
                          </a:lnTo>
                          <a:lnTo>
                            <a:pt x="431800" y="3175"/>
                          </a:lnTo>
                          <a:lnTo>
                            <a:pt x="434975" y="28575"/>
                          </a:lnTo>
                          <a:lnTo>
                            <a:pt x="434975" y="28575"/>
                          </a:lnTo>
                          <a:lnTo>
                            <a:pt x="463550" y="53975"/>
                          </a:lnTo>
                          <a:lnTo>
                            <a:pt x="463550" y="53975"/>
                          </a:lnTo>
                          <a:lnTo>
                            <a:pt x="527050" y="69850"/>
                          </a:lnTo>
                          <a:lnTo>
                            <a:pt x="574675" y="79375"/>
                          </a:lnTo>
                          <a:lnTo>
                            <a:pt x="609600" y="85725"/>
                          </a:lnTo>
                          <a:lnTo>
                            <a:pt x="641350" y="92075"/>
                          </a:lnTo>
                          <a:lnTo>
                            <a:pt x="666750" y="101600"/>
                          </a:lnTo>
                          <a:lnTo>
                            <a:pt x="698500" y="101600"/>
                          </a:lnTo>
                          <a:lnTo>
                            <a:pt x="708025" y="114300"/>
                          </a:lnTo>
                          <a:lnTo>
                            <a:pt x="720725" y="120650"/>
                          </a:lnTo>
                          <a:lnTo>
                            <a:pt x="736600" y="111125"/>
                          </a:lnTo>
                          <a:lnTo>
                            <a:pt x="752475" y="101600"/>
                          </a:lnTo>
                          <a:lnTo>
                            <a:pt x="765175" y="88900"/>
                          </a:lnTo>
                          <a:lnTo>
                            <a:pt x="777875" y="79375"/>
                          </a:lnTo>
                          <a:lnTo>
                            <a:pt x="781050" y="63500"/>
                          </a:lnTo>
                          <a:lnTo>
                            <a:pt x="781050" y="63500"/>
                          </a:lnTo>
                          <a:lnTo>
                            <a:pt x="809625" y="79375"/>
                          </a:lnTo>
                          <a:lnTo>
                            <a:pt x="831850" y="69850"/>
                          </a:lnTo>
                          <a:lnTo>
                            <a:pt x="854075" y="66675"/>
                          </a:lnTo>
                          <a:lnTo>
                            <a:pt x="879475" y="66675"/>
                          </a:lnTo>
                          <a:lnTo>
                            <a:pt x="908050" y="66675"/>
                          </a:lnTo>
                          <a:lnTo>
                            <a:pt x="936625" y="66675"/>
                          </a:lnTo>
                          <a:lnTo>
                            <a:pt x="962025" y="66675"/>
                          </a:lnTo>
                          <a:lnTo>
                            <a:pt x="984250" y="76200"/>
                          </a:lnTo>
                          <a:lnTo>
                            <a:pt x="984250" y="76200"/>
                          </a:lnTo>
                          <a:lnTo>
                            <a:pt x="1012825" y="79375"/>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25" name="Freeform 58"/>
                    <p:cNvSpPr/>
                    <p:nvPr/>
                  </p:nvSpPr>
                  <p:spPr>
                    <a:xfrm>
                      <a:off x="5646600" y="2719800"/>
                      <a:ext cx="383760" cy="343440"/>
                    </a:xfrm>
                    <a:custGeom>
                      <a:avLst/>
                      <a:gdLst/>
                      <a:ahLst/>
                      <a:rect l="l" t="t" r="r" b="b"/>
                      <a:pathLst>
                        <a:path w="574675" h="514350">
                          <a:moveTo>
                            <a:pt x="0" y="514350"/>
                          </a:moveTo>
                          <a:lnTo>
                            <a:pt x="50800" y="495300"/>
                          </a:lnTo>
                          <a:lnTo>
                            <a:pt x="76200" y="495300"/>
                          </a:lnTo>
                          <a:lnTo>
                            <a:pt x="107950" y="495300"/>
                          </a:lnTo>
                          <a:lnTo>
                            <a:pt x="133350" y="498475"/>
                          </a:lnTo>
                          <a:lnTo>
                            <a:pt x="155575" y="498475"/>
                          </a:lnTo>
                          <a:lnTo>
                            <a:pt x="180975" y="492125"/>
                          </a:lnTo>
                          <a:lnTo>
                            <a:pt x="206375" y="482600"/>
                          </a:lnTo>
                          <a:lnTo>
                            <a:pt x="238125" y="469900"/>
                          </a:lnTo>
                          <a:lnTo>
                            <a:pt x="254000" y="450850"/>
                          </a:lnTo>
                          <a:lnTo>
                            <a:pt x="273050" y="425450"/>
                          </a:lnTo>
                          <a:lnTo>
                            <a:pt x="282575" y="406400"/>
                          </a:lnTo>
                          <a:lnTo>
                            <a:pt x="298450" y="390525"/>
                          </a:lnTo>
                          <a:lnTo>
                            <a:pt x="317500" y="377825"/>
                          </a:lnTo>
                          <a:lnTo>
                            <a:pt x="342900" y="361950"/>
                          </a:lnTo>
                          <a:lnTo>
                            <a:pt x="387350" y="342900"/>
                          </a:lnTo>
                          <a:lnTo>
                            <a:pt x="409575" y="320675"/>
                          </a:lnTo>
                          <a:lnTo>
                            <a:pt x="431800" y="298450"/>
                          </a:lnTo>
                          <a:lnTo>
                            <a:pt x="444500" y="276225"/>
                          </a:lnTo>
                          <a:lnTo>
                            <a:pt x="444500" y="276225"/>
                          </a:lnTo>
                          <a:lnTo>
                            <a:pt x="460375" y="219075"/>
                          </a:lnTo>
                          <a:lnTo>
                            <a:pt x="463550" y="196850"/>
                          </a:lnTo>
                          <a:lnTo>
                            <a:pt x="463550" y="196850"/>
                          </a:lnTo>
                          <a:lnTo>
                            <a:pt x="504825" y="165100"/>
                          </a:lnTo>
                          <a:lnTo>
                            <a:pt x="523875" y="139700"/>
                          </a:lnTo>
                          <a:lnTo>
                            <a:pt x="527050" y="117475"/>
                          </a:lnTo>
                          <a:lnTo>
                            <a:pt x="530225" y="88900"/>
                          </a:lnTo>
                          <a:lnTo>
                            <a:pt x="546100" y="60325"/>
                          </a:lnTo>
                          <a:lnTo>
                            <a:pt x="558800" y="34925"/>
                          </a:lnTo>
                          <a:lnTo>
                            <a:pt x="574675" y="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sp>
                  <p:nvSpPr>
                    <p:cNvPr id="626" name="Freeform 60"/>
                    <p:cNvSpPr/>
                    <p:nvPr/>
                  </p:nvSpPr>
                  <p:spPr>
                    <a:xfrm>
                      <a:off x="6098760" y="2248560"/>
                      <a:ext cx="360" cy="360"/>
                    </a:xfrm>
                    <a:custGeom>
                      <a:avLst/>
                      <a:gdLst/>
                      <a:ahLst/>
                      <a:rect l="l" t="t" r="r" b="b"/>
                      <a:pathLst>
                        <a:path w="0" h="0">
                          <a:moveTo>
                            <a:pt x="0" y="0"/>
                          </a:moveTo>
                          <a:lnTo>
                            <a:pt x="0" y="0"/>
                          </a:lnTo>
                          <a:lnTo>
                            <a:pt x="0" y="0"/>
                          </a:lnTo>
                          <a:close/>
                        </a:path>
                      </a:pathLst>
                    </a:custGeom>
                    <a:solidFill>
                      <a:srgbClr val="5b9bd5"/>
                    </a:solidFill>
                    <a:ln w="38100">
                      <a:solidFill>
                        <a:srgbClr val="43729d"/>
                      </a:solidFill>
                    </a:ln>
                  </p:spPr>
                  <p:style>
                    <a:lnRef idx="2">
                      <a:schemeClr val="accent1">
                        <a:shade val="50000"/>
                      </a:schemeClr>
                    </a:lnRef>
                    <a:fillRef idx="1">
                      <a:schemeClr val="accent1"/>
                    </a:fillRef>
                    <a:effectRef idx="0">
                      <a:schemeClr val="accent1"/>
                    </a:effectRef>
                    <a:fontRef idx="minor"/>
                  </p:style>
                </p:sp>
                <p:sp>
                  <p:nvSpPr>
                    <p:cNvPr id="627" name="Freeform 61"/>
                    <p:cNvSpPr/>
                    <p:nvPr/>
                  </p:nvSpPr>
                  <p:spPr>
                    <a:xfrm>
                      <a:off x="6066720" y="2240280"/>
                      <a:ext cx="37800" cy="396360"/>
                    </a:xfrm>
                    <a:custGeom>
                      <a:avLst/>
                      <a:gdLst/>
                      <a:ahLst/>
                      <a:rect l="l" t="t" r="r" b="b"/>
                      <a:pathLst>
                        <a:path w="57150" h="593725">
                          <a:moveTo>
                            <a:pt x="0" y="593725"/>
                          </a:moveTo>
                          <a:lnTo>
                            <a:pt x="28575" y="492125"/>
                          </a:lnTo>
                          <a:lnTo>
                            <a:pt x="28575" y="492125"/>
                          </a:lnTo>
                          <a:lnTo>
                            <a:pt x="34925" y="441325"/>
                          </a:lnTo>
                          <a:lnTo>
                            <a:pt x="47625" y="412750"/>
                          </a:lnTo>
                          <a:lnTo>
                            <a:pt x="50800" y="384175"/>
                          </a:lnTo>
                          <a:lnTo>
                            <a:pt x="47625" y="355600"/>
                          </a:lnTo>
                          <a:lnTo>
                            <a:pt x="44450" y="320675"/>
                          </a:lnTo>
                          <a:lnTo>
                            <a:pt x="44450" y="298450"/>
                          </a:lnTo>
                          <a:lnTo>
                            <a:pt x="41275" y="276225"/>
                          </a:lnTo>
                          <a:lnTo>
                            <a:pt x="34925" y="241300"/>
                          </a:lnTo>
                          <a:lnTo>
                            <a:pt x="31750" y="215900"/>
                          </a:lnTo>
                          <a:lnTo>
                            <a:pt x="28575" y="190500"/>
                          </a:lnTo>
                          <a:lnTo>
                            <a:pt x="28575" y="165100"/>
                          </a:lnTo>
                          <a:lnTo>
                            <a:pt x="28575" y="136525"/>
                          </a:lnTo>
                          <a:lnTo>
                            <a:pt x="28575" y="111125"/>
                          </a:lnTo>
                          <a:lnTo>
                            <a:pt x="28575" y="85725"/>
                          </a:lnTo>
                          <a:lnTo>
                            <a:pt x="34925" y="57150"/>
                          </a:lnTo>
                          <a:lnTo>
                            <a:pt x="34925" y="38100"/>
                          </a:lnTo>
                          <a:lnTo>
                            <a:pt x="57150" y="0"/>
                          </a:lnTo>
                        </a:path>
                      </a:pathLst>
                    </a:custGeom>
                    <a:noFill/>
                    <a:ln w="38100">
                      <a:solidFill>
                        <a:srgbClr val="ffff00"/>
                      </a:solidFill>
                    </a:ln>
                  </p:spPr>
                  <p:style>
                    <a:lnRef idx="2">
                      <a:schemeClr val="accent1">
                        <a:shade val="50000"/>
                      </a:schemeClr>
                    </a:lnRef>
                    <a:fillRef idx="1">
                      <a:schemeClr val="accent1"/>
                    </a:fillRef>
                    <a:effectRef idx="0">
                      <a:schemeClr val="accent1"/>
                    </a:effectRef>
                    <a:fontRef idx="minor"/>
                  </p:style>
                </p:sp>
              </p:grpSp>
              <p:sp>
                <p:nvSpPr>
                  <p:cNvPr id="628" name="Freeform 63"/>
                  <p:cNvSpPr/>
                  <p:nvPr/>
                </p:nvSpPr>
                <p:spPr>
                  <a:xfrm>
                    <a:off x="408240" y="609120"/>
                    <a:ext cx="502560" cy="642600"/>
                  </a:xfrm>
                  <a:custGeom>
                    <a:avLst/>
                    <a:gdLst/>
                    <a:ahLst/>
                    <a:rect l="l" t="t" r="r" b="b"/>
                    <a:pathLst>
                      <a:path w="752475" h="962025">
                        <a:moveTo>
                          <a:pt x="0" y="0"/>
                        </a:moveTo>
                        <a:lnTo>
                          <a:pt x="38100" y="38100"/>
                        </a:lnTo>
                        <a:lnTo>
                          <a:pt x="117475" y="47625"/>
                        </a:lnTo>
                        <a:lnTo>
                          <a:pt x="133350" y="53975"/>
                        </a:lnTo>
                        <a:lnTo>
                          <a:pt x="146050" y="76200"/>
                        </a:lnTo>
                        <a:lnTo>
                          <a:pt x="155575" y="98425"/>
                        </a:lnTo>
                        <a:lnTo>
                          <a:pt x="177800" y="114300"/>
                        </a:lnTo>
                        <a:lnTo>
                          <a:pt x="193675" y="130175"/>
                        </a:lnTo>
                        <a:lnTo>
                          <a:pt x="206375" y="142875"/>
                        </a:lnTo>
                        <a:lnTo>
                          <a:pt x="225425" y="149225"/>
                        </a:lnTo>
                        <a:lnTo>
                          <a:pt x="244475" y="155575"/>
                        </a:lnTo>
                        <a:lnTo>
                          <a:pt x="260350" y="161925"/>
                        </a:lnTo>
                        <a:lnTo>
                          <a:pt x="276225" y="174625"/>
                        </a:lnTo>
                        <a:lnTo>
                          <a:pt x="288925" y="187325"/>
                        </a:lnTo>
                        <a:lnTo>
                          <a:pt x="288925" y="187325"/>
                        </a:lnTo>
                        <a:lnTo>
                          <a:pt x="330200" y="200025"/>
                        </a:lnTo>
                        <a:lnTo>
                          <a:pt x="346075" y="219075"/>
                        </a:lnTo>
                        <a:lnTo>
                          <a:pt x="361950" y="228600"/>
                        </a:lnTo>
                        <a:lnTo>
                          <a:pt x="371475" y="241300"/>
                        </a:lnTo>
                        <a:lnTo>
                          <a:pt x="371475" y="241300"/>
                        </a:lnTo>
                        <a:lnTo>
                          <a:pt x="412750" y="266700"/>
                        </a:lnTo>
                        <a:lnTo>
                          <a:pt x="450850" y="273050"/>
                        </a:lnTo>
                        <a:lnTo>
                          <a:pt x="488950" y="273050"/>
                        </a:lnTo>
                        <a:lnTo>
                          <a:pt x="508000" y="276225"/>
                        </a:lnTo>
                        <a:lnTo>
                          <a:pt x="546100" y="279400"/>
                        </a:lnTo>
                        <a:lnTo>
                          <a:pt x="568325" y="295275"/>
                        </a:lnTo>
                        <a:lnTo>
                          <a:pt x="587375" y="307975"/>
                        </a:lnTo>
                        <a:lnTo>
                          <a:pt x="593725" y="339725"/>
                        </a:lnTo>
                        <a:lnTo>
                          <a:pt x="593725" y="371475"/>
                        </a:lnTo>
                        <a:lnTo>
                          <a:pt x="571500" y="403225"/>
                        </a:lnTo>
                        <a:lnTo>
                          <a:pt x="565150" y="425450"/>
                        </a:lnTo>
                        <a:lnTo>
                          <a:pt x="533400" y="444500"/>
                        </a:lnTo>
                        <a:lnTo>
                          <a:pt x="495300" y="457200"/>
                        </a:lnTo>
                        <a:lnTo>
                          <a:pt x="450850" y="476250"/>
                        </a:lnTo>
                        <a:lnTo>
                          <a:pt x="412750" y="482600"/>
                        </a:lnTo>
                        <a:lnTo>
                          <a:pt x="384175" y="492125"/>
                        </a:lnTo>
                        <a:lnTo>
                          <a:pt x="365125" y="504825"/>
                        </a:lnTo>
                        <a:lnTo>
                          <a:pt x="346075" y="514350"/>
                        </a:lnTo>
                        <a:lnTo>
                          <a:pt x="330200" y="530225"/>
                        </a:lnTo>
                        <a:lnTo>
                          <a:pt x="263525" y="746125"/>
                        </a:lnTo>
                        <a:lnTo>
                          <a:pt x="263525" y="762000"/>
                        </a:lnTo>
                        <a:lnTo>
                          <a:pt x="260350" y="787400"/>
                        </a:lnTo>
                        <a:lnTo>
                          <a:pt x="269875" y="809625"/>
                        </a:lnTo>
                        <a:lnTo>
                          <a:pt x="282575" y="838200"/>
                        </a:lnTo>
                        <a:lnTo>
                          <a:pt x="304800" y="857250"/>
                        </a:lnTo>
                        <a:lnTo>
                          <a:pt x="327025" y="873125"/>
                        </a:lnTo>
                        <a:lnTo>
                          <a:pt x="368300" y="882650"/>
                        </a:lnTo>
                        <a:lnTo>
                          <a:pt x="400050" y="892175"/>
                        </a:lnTo>
                        <a:lnTo>
                          <a:pt x="428625" y="898525"/>
                        </a:lnTo>
                        <a:lnTo>
                          <a:pt x="447675" y="908050"/>
                        </a:lnTo>
                        <a:lnTo>
                          <a:pt x="469900" y="920750"/>
                        </a:lnTo>
                        <a:lnTo>
                          <a:pt x="495300" y="930275"/>
                        </a:lnTo>
                        <a:lnTo>
                          <a:pt x="523875" y="939800"/>
                        </a:lnTo>
                        <a:lnTo>
                          <a:pt x="523875" y="939800"/>
                        </a:lnTo>
                        <a:lnTo>
                          <a:pt x="577850" y="949325"/>
                        </a:lnTo>
                        <a:lnTo>
                          <a:pt x="606425" y="955675"/>
                        </a:lnTo>
                        <a:lnTo>
                          <a:pt x="644525" y="962025"/>
                        </a:lnTo>
                        <a:lnTo>
                          <a:pt x="679450" y="958850"/>
                        </a:lnTo>
                        <a:lnTo>
                          <a:pt x="704850" y="949325"/>
                        </a:lnTo>
                        <a:lnTo>
                          <a:pt x="704850" y="949325"/>
                        </a:lnTo>
                        <a:lnTo>
                          <a:pt x="752475" y="942975"/>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p:style>
              </p:sp>
              <p:sp>
                <p:nvSpPr>
                  <p:cNvPr id="629" name="Freeform 64"/>
                  <p:cNvSpPr/>
                  <p:nvPr/>
                </p:nvSpPr>
                <p:spPr>
                  <a:xfrm>
                    <a:off x="909000" y="1167120"/>
                    <a:ext cx="2269800" cy="254160"/>
                  </a:xfrm>
                  <a:custGeom>
                    <a:avLst/>
                    <a:gdLst/>
                    <a:ahLst/>
                    <a:rect l="l" t="t" r="r" b="b"/>
                    <a:pathLst>
                      <a:path w="3397250" h="381000">
                        <a:moveTo>
                          <a:pt x="0" y="107950"/>
                        </a:moveTo>
                        <a:lnTo>
                          <a:pt x="92075" y="66675"/>
                        </a:lnTo>
                        <a:lnTo>
                          <a:pt x="117475" y="57150"/>
                        </a:lnTo>
                        <a:lnTo>
                          <a:pt x="152400" y="38100"/>
                        </a:lnTo>
                        <a:lnTo>
                          <a:pt x="196850" y="25400"/>
                        </a:lnTo>
                        <a:lnTo>
                          <a:pt x="231775" y="15875"/>
                        </a:lnTo>
                        <a:lnTo>
                          <a:pt x="260350" y="12700"/>
                        </a:lnTo>
                        <a:lnTo>
                          <a:pt x="311150" y="6350"/>
                        </a:lnTo>
                        <a:lnTo>
                          <a:pt x="358775" y="0"/>
                        </a:lnTo>
                        <a:lnTo>
                          <a:pt x="406400" y="0"/>
                        </a:lnTo>
                        <a:lnTo>
                          <a:pt x="463550" y="0"/>
                        </a:lnTo>
                        <a:lnTo>
                          <a:pt x="508000" y="0"/>
                        </a:lnTo>
                        <a:lnTo>
                          <a:pt x="533400" y="15875"/>
                        </a:lnTo>
                        <a:lnTo>
                          <a:pt x="558800" y="31750"/>
                        </a:lnTo>
                        <a:lnTo>
                          <a:pt x="600075" y="41275"/>
                        </a:lnTo>
                        <a:lnTo>
                          <a:pt x="625475" y="50800"/>
                        </a:lnTo>
                        <a:lnTo>
                          <a:pt x="657225" y="73025"/>
                        </a:lnTo>
                        <a:lnTo>
                          <a:pt x="688975" y="98425"/>
                        </a:lnTo>
                        <a:lnTo>
                          <a:pt x="736600" y="117475"/>
                        </a:lnTo>
                        <a:lnTo>
                          <a:pt x="793750" y="130175"/>
                        </a:lnTo>
                        <a:lnTo>
                          <a:pt x="825500" y="133350"/>
                        </a:lnTo>
                        <a:lnTo>
                          <a:pt x="869950" y="127000"/>
                        </a:lnTo>
                        <a:lnTo>
                          <a:pt x="930275" y="117475"/>
                        </a:lnTo>
                        <a:lnTo>
                          <a:pt x="962025" y="114300"/>
                        </a:lnTo>
                        <a:lnTo>
                          <a:pt x="1003300" y="133350"/>
                        </a:lnTo>
                        <a:lnTo>
                          <a:pt x="1044575" y="152400"/>
                        </a:lnTo>
                        <a:lnTo>
                          <a:pt x="1095375" y="168275"/>
                        </a:lnTo>
                        <a:lnTo>
                          <a:pt x="1123950" y="180975"/>
                        </a:lnTo>
                        <a:lnTo>
                          <a:pt x="1152525" y="190500"/>
                        </a:lnTo>
                        <a:lnTo>
                          <a:pt x="1196975" y="206375"/>
                        </a:lnTo>
                        <a:lnTo>
                          <a:pt x="1263650" y="222250"/>
                        </a:lnTo>
                        <a:lnTo>
                          <a:pt x="1304925" y="238125"/>
                        </a:lnTo>
                        <a:lnTo>
                          <a:pt x="1365250" y="244475"/>
                        </a:lnTo>
                        <a:lnTo>
                          <a:pt x="1416050" y="247650"/>
                        </a:lnTo>
                        <a:lnTo>
                          <a:pt x="1463675" y="257175"/>
                        </a:lnTo>
                        <a:lnTo>
                          <a:pt x="1489075" y="269875"/>
                        </a:lnTo>
                        <a:lnTo>
                          <a:pt x="1524000" y="304800"/>
                        </a:lnTo>
                        <a:lnTo>
                          <a:pt x="1568450" y="320675"/>
                        </a:lnTo>
                        <a:lnTo>
                          <a:pt x="1606550" y="330200"/>
                        </a:lnTo>
                        <a:lnTo>
                          <a:pt x="1651000" y="342900"/>
                        </a:lnTo>
                        <a:lnTo>
                          <a:pt x="1695450" y="355600"/>
                        </a:lnTo>
                        <a:lnTo>
                          <a:pt x="1714500" y="377825"/>
                        </a:lnTo>
                        <a:lnTo>
                          <a:pt x="1755775" y="381000"/>
                        </a:lnTo>
                        <a:lnTo>
                          <a:pt x="1803400" y="377825"/>
                        </a:lnTo>
                        <a:lnTo>
                          <a:pt x="1847850" y="368300"/>
                        </a:lnTo>
                        <a:lnTo>
                          <a:pt x="1885950" y="361950"/>
                        </a:lnTo>
                        <a:lnTo>
                          <a:pt x="1936750" y="355600"/>
                        </a:lnTo>
                        <a:lnTo>
                          <a:pt x="1962150" y="349250"/>
                        </a:lnTo>
                        <a:lnTo>
                          <a:pt x="2025650" y="349250"/>
                        </a:lnTo>
                        <a:lnTo>
                          <a:pt x="2047875" y="339725"/>
                        </a:lnTo>
                        <a:lnTo>
                          <a:pt x="2076450" y="320675"/>
                        </a:lnTo>
                        <a:lnTo>
                          <a:pt x="2105025" y="307975"/>
                        </a:lnTo>
                        <a:lnTo>
                          <a:pt x="2149475" y="292100"/>
                        </a:lnTo>
                        <a:lnTo>
                          <a:pt x="2174875" y="273050"/>
                        </a:lnTo>
                        <a:lnTo>
                          <a:pt x="2209800" y="247650"/>
                        </a:lnTo>
                        <a:lnTo>
                          <a:pt x="2238375" y="228600"/>
                        </a:lnTo>
                        <a:lnTo>
                          <a:pt x="2279650" y="219075"/>
                        </a:lnTo>
                        <a:lnTo>
                          <a:pt x="2314575" y="209550"/>
                        </a:lnTo>
                        <a:lnTo>
                          <a:pt x="2346325" y="209550"/>
                        </a:lnTo>
                        <a:lnTo>
                          <a:pt x="2397125" y="215900"/>
                        </a:lnTo>
                        <a:lnTo>
                          <a:pt x="2438400" y="225425"/>
                        </a:lnTo>
                        <a:lnTo>
                          <a:pt x="2470150" y="238125"/>
                        </a:lnTo>
                        <a:lnTo>
                          <a:pt x="2644775" y="365125"/>
                        </a:lnTo>
                        <a:lnTo>
                          <a:pt x="2663825" y="368300"/>
                        </a:lnTo>
                        <a:lnTo>
                          <a:pt x="2679700" y="374650"/>
                        </a:lnTo>
                        <a:lnTo>
                          <a:pt x="2711450" y="365125"/>
                        </a:lnTo>
                        <a:lnTo>
                          <a:pt x="2746375" y="346075"/>
                        </a:lnTo>
                        <a:lnTo>
                          <a:pt x="2774950" y="323850"/>
                        </a:lnTo>
                        <a:lnTo>
                          <a:pt x="2803525" y="311150"/>
                        </a:lnTo>
                        <a:lnTo>
                          <a:pt x="2828925" y="311150"/>
                        </a:lnTo>
                        <a:lnTo>
                          <a:pt x="2854325" y="323850"/>
                        </a:lnTo>
                        <a:lnTo>
                          <a:pt x="2882900" y="330200"/>
                        </a:lnTo>
                        <a:lnTo>
                          <a:pt x="2927350" y="327025"/>
                        </a:lnTo>
                        <a:lnTo>
                          <a:pt x="2952750" y="314325"/>
                        </a:lnTo>
                        <a:lnTo>
                          <a:pt x="2984500" y="311150"/>
                        </a:lnTo>
                        <a:lnTo>
                          <a:pt x="3016250" y="304800"/>
                        </a:lnTo>
                        <a:lnTo>
                          <a:pt x="3051175" y="301625"/>
                        </a:lnTo>
                        <a:lnTo>
                          <a:pt x="3073400" y="301625"/>
                        </a:lnTo>
                        <a:lnTo>
                          <a:pt x="3092450" y="304800"/>
                        </a:lnTo>
                        <a:lnTo>
                          <a:pt x="3114675" y="317500"/>
                        </a:lnTo>
                        <a:lnTo>
                          <a:pt x="3140075" y="323850"/>
                        </a:lnTo>
                        <a:lnTo>
                          <a:pt x="3175000" y="333375"/>
                        </a:lnTo>
                        <a:lnTo>
                          <a:pt x="3200400" y="355600"/>
                        </a:lnTo>
                        <a:lnTo>
                          <a:pt x="3276600" y="374650"/>
                        </a:lnTo>
                        <a:lnTo>
                          <a:pt x="3302000" y="377825"/>
                        </a:lnTo>
                        <a:lnTo>
                          <a:pt x="3327400" y="371475"/>
                        </a:lnTo>
                        <a:lnTo>
                          <a:pt x="3355975" y="358775"/>
                        </a:lnTo>
                        <a:lnTo>
                          <a:pt x="3397250" y="346075"/>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p:style>
              </p:sp>
              <p:sp>
                <p:nvSpPr>
                  <p:cNvPr id="630" name="Freeform 65"/>
                  <p:cNvSpPr/>
                  <p:nvPr/>
                </p:nvSpPr>
                <p:spPr>
                  <a:xfrm>
                    <a:off x="3181320" y="727920"/>
                    <a:ext cx="2310120" cy="790920"/>
                  </a:xfrm>
                  <a:custGeom>
                    <a:avLst/>
                    <a:gdLst/>
                    <a:ahLst/>
                    <a:rect l="l" t="t" r="r" b="b"/>
                    <a:pathLst>
                      <a:path w="3457575" h="1184275">
                        <a:moveTo>
                          <a:pt x="0" y="1000125"/>
                        </a:moveTo>
                        <a:lnTo>
                          <a:pt x="63500" y="1022350"/>
                        </a:lnTo>
                        <a:lnTo>
                          <a:pt x="95250" y="1028700"/>
                        </a:lnTo>
                        <a:lnTo>
                          <a:pt x="133350" y="1050925"/>
                        </a:lnTo>
                        <a:lnTo>
                          <a:pt x="165100" y="1076325"/>
                        </a:lnTo>
                        <a:lnTo>
                          <a:pt x="193675" y="1101725"/>
                        </a:lnTo>
                        <a:lnTo>
                          <a:pt x="238125" y="1127125"/>
                        </a:lnTo>
                        <a:lnTo>
                          <a:pt x="260350" y="1152525"/>
                        </a:lnTo>
                        <a:lnTo>
                          <a:pt x="282575" y="1168400"/>
                        </a:lnTo>
                        <a:lnTo>
                          <a:pt x="327025" y="1181100"/>
                        </a:lnTo>
                        <a:lnTo>
                          <a:pt x="374650" y="1184275"/>
                        </a:lnTo>
                        <a:lnTo>
                          <a:pt x="422275" y="1171575"/>
                        </a:lnTo>
                        <a:lnTo>
                          <a:pt x="466725" y="1162050"/>
                        </a:lnTo>
                        <a:lnTo>
                          <a:pt x="501650" y="1143000"/>
                        </a:lnTo>
                        <a:lnTo>
                          <a:pt x="542925" y="1130300"/>
                        </a:lnTo>
                        <a:lnTo>
                          <a:pt x="593725" y="1130300"/>
                        </a:lnTo>
                        <a:lnTo>
                          <a:pt x="628650" y="1133475"/>
                        </a:lnTo>
                        <a:lnTo>
                          <a:pt x="660400" y="1117600"/>
                        </a:lnTo>
                        <a:lnTo>
                          <a:pt x="692150" y="1095375"/>
                        </a:lnTo>
                        <a:lnTo>
                          <a:pt x="723900" y="1066800"/>
                        </a:lnTo>
                        <a:lnTo>
                          <a:pt x="835025" y="1057275"/>
                        </a:lnTo>
                        <a:lnTo>
                          <a:pt x="876300" y="1038225"/>
                        </a:lnTo>
                        <a:lnTo>
                          <a:pt x="920750" y="1019175"/>
                        </a:lnTo>
                        <a:lnTo>
                          <a:pt x="965200" y="996950"/>
                        </a:lnTo>
                        <a:lnTo>
                          <a:pt x="1000125" y="981075"/>
                        </a:lnTo>
                        <a:lnTo>
                          <a:pt x="1025525" y="958850"/>
                        </a:lnTo>
                        <a:lnTo>
                          <a:pt x="1038225" y="920750"/>
                        </a:lnTo>
                        <a:lnTo>
                          <a:pt x="1038225" y="920750"/>
                        </a:lnTo>
                        <a:lnTo>
                          <a:pt x="1076325" y="879475"/>
                        </a:lnTo>
                        <a:lnTo>
                          <a:pt x="1101725" y="863600"/>
                        </a:lnTo>
                        <a:lnTo>
                          <a:pt x="1146175" y="835025"/>
                        </a:lnTo>
                        <a:lnTo>
                          <a:pt x="1187450" y="800100"/>
                        </a:lnTo>
                        <a:lnTo>
                          <a:pt x="1209675" y="777875"/>
                        </a:lnTo>
                        <a:lnTo>
                          <a:pt x="1219200" y="746125"/>
                        </a:lnTo>
                        <a:lnTo>
                          <a:pt x="1235075" y="698500"/>
                        </a:lnTo>
                        <a:lnTo>
                          <a:pt x="1254125" y="660400"/>
                        </a:lnTo>
                        <a:lnTo>
                          <a:pt x="1276350" y="631825"/>
                        </a:lnTo>
                        <a:lnTo>
                          <a:pt x="1314450" y="609600"/>
                        </a:lnTo>
                        <a:lnTo>
                          <a:pt x="1349375" y="596900"/>
                        </a:lnTo>
                        <a:lnTo>
                          <a:pt x="1374775" y="577850"/>
                        </a:lnTo>
                        <a:lnTo>
                          <a:pt x="1397000" y="561975"/>
                        </a:lnTo>
                        <a:lnTo>
                          <a:pt x="1438275" y="539750"/>
                        </a:lnTo>
                        <a:lnTo>
                          <a:pt x="1457325" y="530225"/>
                        </a:lnTo>
                        <a:lnTo>
                          <a:pt x="1489075" y="466725"/>
                        </a:lnTo>
                        <a:lnTo>
                          <a:pt x="1517650" y="447675"/>
                        </a:lnTo>
                        <a:lnTo>
                          <a:pt x="1530350" y="425450"/>
                        </a:lnTo>
                        <a:lnTo>
                          <a:pt x="1546225" y="403225"/>
                        </a:lnTo>
                        <a:lnTo>
                          <a:pt x="1571625" y="387350"/>
                        </a:lnTo>
                        <a:lnTo>
                          <a:pt x="1606550" y="377825"/>
                        </a:lnTo>
                        <a:lnTo>
                          <a:pt x="1644650" y="365125"/>
                        </a:lnTo>
                        <a:lnTo>
                          <a:pt x="1679575" y="355600"/>
                        </a:lnTo>
                        <a:lnTo>
                          <a:pt x="1727200" y="339725"/>
                        </a:lnTo>
                        <a:lnTo>
                          <a:pt x="1778000" y="317500"/>
                        </a:lnTo>
                        <a:lnTo>
                          <a:pt x="1819275" y="307975"/>
                        </a:lnTo>
                        <a:lnTo>
                          <a:pt x="1863725" y="298450"/>
                        </a:lnTo>
                        <a:lnTo>
                          <a:pt x="1882775" y="273050"/>
                        </a:lnTo>
                        <a:lnTo>
                          <a:pt x="1901825" y="250825"/>
                        </a:lnTo>
                        <a:lnTo>
                          <a:pt x="1930400" y="250825"/>
                        </a:lnTo>
                        <a:lnTo>
                          <a:pt x="1978025" y="241300"/>
                        </a:lnTo>
                        <a:lnTo>
                          <a:pt x="2016125" y="238125"/>
                        </a:lnTo>
                        <a:lnTo>
                          <a:pt x="2057400" y="238125"/>
                        </a:lnTo>
                        <a:lnTo>
                          <a:pt x="2089150" y="234950"/>
                        </a:lnTo>
                        <a:lnTo>
                          <a:pt x="2120900" y="228600"/>
                        </a:lnTo>
                        <a:lnTo>
                          <a:pt x="2159000" y="215900"/>
                        </a:lnTo>
                        <a:lnTo>
                          <a:pt x="2197100" y="206375"/>
                        </a:lnTo>
                        <a:lnTo>
                          <a:pt x="2197100" y="206375"/>
                        </a:lnTo>
                        <a:lnTo>
                          <a:pt x="2244725" y="212725"/>
                        </a:lnTo>
                        <a:lnTo>
                          <a:pt x="2289175" y="209550"/>
                        </a:lnTo>
                        <a:lnTo>
                          <a:pt x="2317750" y="209550"/>
                        </a:lnTo>
                        <a:lnTo>
                          <a:pt x="2343150" y="209550"/>
                        </a:lnTo>
                        <a:lnTo>
                          <a:pt x="2343150" y="209550"/>
                        </a:lnTo>
                        <a:lnTo>
                          <a:pt x="2387600" y="193675"/>
                        </a:lnTo>
                        <a:lnTo>
                          <a:pt x="2422525" y="187325"/>
                        </a:lnTo>
                        <a:lnTo>
                          <a:pt x="2498725" y="184150"/>
                        </a:lnTo>
                        <a:lnTo>
                          <a:pt x="2533650" y="174625"/>
                        </a:lnTo>
                        <a:lnTo>
                          <a:pt x="2581275" y="158750"/>
                        </a:lnTo>
                        <a:lnTo>
                          <a:pt x="2603500" y="155575"/>
                        </a:lnTo>
                        <a:lnTo>
                          <a:pt x="2638425" y="146050"/>
                        </a:lnTo>
                        <a:lnTo>
                          <a:pt x="2663825" y="130175"/>
                        </a:lnTo>
                        <a:lnTo>
                          <a:pt x="2698750" y="111125"/>
                        </a:lnTo>
                        <a:lnTo>
                          <a:pt x="2727325" y="82550"/>
                        </a:lnTo>
                        <a:lnTo>
                          <a:pt x="2787650" y="60325"/>
                        </a:lnTo>
                        <a:lnTo>
                          <a:pt x="2816225" y="50800"/>
                        </a:lnTo>
                        <a:lnTo>
                          <a:pt x="2847975" y="44450"/>
                        </a:lnTo>
                        <a:lnTo>
                          <a:pt x="2876550" y="41275"/>
                        </a:lnTo>
                        <a:lnTo>
                          <a:pt x="2895600" y="28575"/>
                        </a:lnTo>
                        <a:lnTo>
                          <a:pt x="2911475" y="25400"/>
                        </a:lnTo>
                        <a:lnTo>
                          <a:pt x="2965450" y="19050"/>
                        </a:lnTo>
                        <a:lnTo>
                          <a:pt x="3003550" y="15875"/>
                        </a:lnTo>
                        <a:lnTo>
                          <a:pt x="3038475" y="12700"/>
                        </a:lnTo>
                        <a:lnTo>
                          <a:pt x="3054350" y="3175"/>
                        </a:lnTo>
                        <a:lnTo>
                          <a:pt x="3086100" y="0"/>
                        </a:lnTo>
                        <a:lnTo>
                          <a:pt x="3117850" y="0"/>
                        </a:lnTo>
                        <a:lnTo>
                          <a:pt x="3117850" y="0"/>
                        </a:lnTo>
                        <a:lnTo>
                          <a:pt x="3159125" y="15875"/>
                        </a:lnTo>
                        <a:lnTo>
                          <a:pt x="3200400" y="9525"/>
                        </a:lnTo>
                        <a:lnTo>
                          <a:pt x="3219450" y="6350"/>
                        </a:lnTo>
                        <a:lnTo>
                          <a:pt x="3241675" y="3175"/>
                        </a:lnTo>
                        <a:lnTo>
                          <a:pt x="3267075" y="12700"/>
                        </a:lnTo>
                        <a:lnTo>
                          <a:pt x="3286125" y="25400"/>
                        </a:lnTo>
                        <a:lnTo>
                          <a:pt x="3286125" y="25400"/>
                        </a:lnTo>
                        <a:lnTo>
                          <a:pt x="3317875" y="44450"/>
                        </a:lnTo>
                        <a:lnTo>
                          <a:pt x="3346450" y="47625"/>
                        </a:lnTo>
                        <a:lnTo>
                          <a:pt x="3375025" y="47625"/>
                        </a:lnTo>
                        <a:lnTo>
                          <a:pt x="3394075" y="57150"/>
                        </a:lnTo>
                        <a:lnTo>
                          <a:pt x="3394075" y="57150"/>
                        </a:lnTo>
                        <a:lnTo>
                          <a:pt x="3432175" y="50800"/>
                        </a:lnTo>
                        <a:lnTo>
                          <a:pt x="3432175" y="50800"/>
                        </a:lnTo>
                        <a:lnTo>
                          <a:pt x="3457575" y="22225"/>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p:style>
              </p:sp>
            </p:grpSp>
            <p:sp>
              <p:nvSpPr>
                <p:cNvPr id="631" name="TextBox 70"/>
                <p:cNvSpPr/>
                <p:nvPr/>
              </p:nvSpPr>
              <p:spPr>
                <a:xfrm>
                  <a:off x="810360" y="1689120"/>
                  <a:ext cx="473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MONTANA</a:t>
                  </a:r>
                  <a:endParaRPr b="0" lang="en-US" sz="370" spc="-1" strike="noStrike">
                    <a:latin typeface="Arial"/>
                  </a:endParaRPr>
                </a:p>
              </p:txBody>
            </p:sp>
            <p:sp>
              <p:nvSpPr>
                <p:cNvPr id="632" name="TextBox 73"/>
                <p:cNvSpPr/>
                <p:nvPr/>
              </p:nvSpPr>
              <p:spPr>
                <a:xfrm>
                  <a:off x="963360" y="2856240"/>
                  <a:ext cx="398880" cy="17028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520" spc="-1" strike="noStrike">
                      <a:solidFill>
                        <a:srgbClr val="000000"/>
                      </a:solidFill>
                      <a:latin typeface="Arial"/>
                      <a:ea typeface="Arial"/>
                    </a:rPr>
                    <a:t>SOFIA</a:t>
                  </a:r>
                  <a:endParaRPr b="0" lang="en-US" sz="520" spc="-1" strike="noStrike">
                    <a:latin typeface="Arial"/>
                  </a:endParaRPr>
                </a:p>
              </p:txBody>
            </p:sp>
            <p:sp>
              <p:nvSpPr>
                <p:cNvPr id="633" name="TextBox 74"/>
                <p:cNvSpPr/>
                <p:nvPr/>
              </p:nvSpPr>
              <p:spPr>
                <a:xfrm>
                  <a:off x="526320" y="2923200"/>
                  <a:ext cx="4230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PERNIK</a:t>
                  </a:r>
                  <a:endParaRPr b="0" lang="en-US" sz="370" spc="-1" strike="noStrike">
                    <a:latin typeface="Arial"/>
                  </a:endParaRPr>
                </a:p>
              </p:txBody>
            </p:sp>
            <p:sp>
              <p:nvSpPr>
                <p:cNvPr id="634" name="TextBox 75"/>
                <p:cNvSpPr/>
                <p:nvPr/>
              </p:nvSpPr>
              <p:spPr>
                <a:xfrm>
                  <a:off x="199440" y="3508200"/>
                  <a:ext cx="51444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KYUSTENDIL</a:t>
                  </a:r>
                  <a:endParaRPr b="0" lang="en-US" sz="370" spc="-1" strike="noStrike">
                    <a:latin typeface="Arial"/>
                  </a:endParaRPr>
                </a:p>
              </p:txBody>
            </p:sp>
            <p:sp>
              <p:nvSpPr>
                <p:cNvPr id="635" name="TextBox 76"/>
                <p:cNvSpPr/>
                <p:nvPr/>
              </p:nvSpPr>
              <p:spPr>
                <a:xfrm>
                  <a:off x="709920" y="3814920"/>
                  <a:ext cx="63468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BLAGOEVGRAD</a:t>
                  </a:r>
                  <a:endParaRPr b="0" lang="en-US" sz="370" spc="-1" strike="noStrike">
                    <a:latin typeface="Arial"/>
                  </a:endParaRPr>
                </a:p>
              </p:txBody>
            </p:sp>
            <p:sp>
              <p:nvSpPr>
                <p:cNvPr id="636" name="TextBox 77"/>
                <p:cNvSpPr/>
                <p:nvPr/>
              </p:nvSpPr>
              <p:spPr>
                <a:xfrm>
                  <a:off x="2024280" y="3672720"/>
                  <a:ext cx="49824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PAZARDZHIK</a:t>
                  </a:r>
                  <a:endParaRPr b="0" lang="en-US" sz="370" spc="-1" strike="noStrike">
                    <a:latin typeface="Arial"/>
                  </a:endParaRPr>
                </a:p>
              </p:txBody>
            </p:sp>
            <p:sp>
              <p:nvSpPr>
                <p:cNvPr id="637" name="TextBox 78"/>
                <p:cNvSpPr/>
                <p:nvPr/>
              </p:nvSpPr>
              <p:spPr>
                <a:xfrm>
                  <a:off x="2489400" y="374796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PLOVDIV</a:t>
                  </a:r>
                  <a:endParaRPr b="0" lang="en-US" sz="370" spc="-1" strike="noStrike">
                    <a:latin typeface="Arial"/>
                  </a:endParaRPr>
                </a:p>
              </p:txBody>
            </p:sp>
            <p:sp>
              <p:nvSpPr>
                <p:cNvPr id="638" name="TextBox 79"/>
                <p:cNvSpPr/>
                <p:nvPr/>
              </p:nvSpPr>
              <p:spPr>
                <a:xfrm>
                  <a:off x="2375280" y="446328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SMOLYAN</a:t>
                  </a:r>
                  <a:endParaRPr b="0" lang="en-US" sz="370" spc="-1" strike="noStrike">
                    <a:latin typeface="Arial"/>
                  </a:endParaRPr>
                </a:p>
              </p:txBody>
            </p:sp>
            <p:sp>
              <p:nvSpPr>
                <p:cNvPr id="639" name="TextBox 80"/>
                <p:cNvSpPr/>
                <p:nvPr/>
              </p:nvSpPr>
              <p:spPr>
                <a:xfrm>
                  <a:off x="3198960" y="438516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KARDZHALI</a:t>
                  </a:r>
                  <a:endParaRPr b="0" lang="en-US" sz="370" spc="-1" strike="noStrike">
                    <a:latin typeface="Arial"/>
                  </a:endParaRPr>
                </a:p>
              </p:txBody>
            </p:sp>
            <p:sp>
              <p:nvSpPr>
                <p:cNvPr id="640" name="TextBox 81"/>
                <p:cNvSpPr/>
                <p:nvPr/>
              </p:nvSpPr>
              <p:spPr>
                <a:xfrm>
                  <a:off x="3218760" y="402516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HASKOVO</a:t>
                  </a:r>
                  <a:endParaRPr b="0" lang="en-US" sz="370" spc="-1" strike="noStrike">
                    <a:latin typeface="Arial"/>
                  </a:endParaRPr>
                </a:p>
              </p:txBody>
            </p:sp>
            <p:sp>
              <p:nvSpPr>
                <p:cNvPr id="641" name="TextBox 82"/>
                <p:cNvSpPr/>
                <p:nvPr/>
              </p:nvSpPr>
              <p:spPr>
                <a:xfrm>
                  <a:off x="4429440" y="3213000"/>
                  <a:ext cx="464400" cy="147240"/>
                </a:xfrm>
                <a:prstGeom prst="rect">
                  <a:avLst/>
                </a:prstGeom>
                <a:solidFill>
                  <a:schemeClr val="bg1">
                    <a:lumMod val="85000"/>
                    <a:alpha val="70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YAMBOL</a:t>
                  </a:r>
                  <a:endParaRPr b="0" lang="en-US" sz="370" spc="-1" strike="noStrike">
                    <a:latin typeface="Arial"/>
                  </a:endParaRPr>
                </a:p>
              </p:txBody>
            </p:sp>
            <p:sp>
              <p:nvSpPr>
                <p:cNvPr id="642" name="TextBox 83"/>
                <p:cNvSpPr/>
                <p:nvPr/>
              </p:nvSpPr>
              <p:spPr>
                <a:xfrm>
                  <a:off x="4237200" y="2808000"/>
                  <a:ext cx="43488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SLIVEN</a:t>
                  </a:r>
                  <a:endParaRPr b="0" lang="en-US" sz="370" spc="-1" strike="noStrike">
                    <a:latin typeface="Arial"/>
                  </a:endParaRPr>
                </a:p>
              </p:txBody>
            </p:sp>
            <p:sp>
              <p:nvSpPr>
                <p:cNvPr id="643" name="TextBox 136"/>
                <p:cNvSpPr/>
                <p:nvPr/>
              </p:nvSpPr>
              <p:spPr>
                <a:xfrm>
                  <a:off x="3218760" y="3194280"/>
                  <a:ext cx="59364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STARA ZAGORA</a:t>
                  </a:r>
                  <a:endParaRPr b="0" lang="en-US" sz="370" spc="-1" strike="noStrike">
                    <a:latin typeface="Arial"/>
                  </a:endParaRPr>
                </a:p>
              </p:txBody>
            </p:sp>
            <p:sp>
              <p:nvSpPr>
                <p:cNvPr id="644" name="TextBox 137"/>
                <p:cNvSpPr/>
                <p:nvPr/>
              </p:nvSpPr>
              <p:spPr>
                <a:xfrm>
                  <a:off x="3115080" y="263700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GABROVO</a:t>
                  </a:r>
                  <a:endParaRPr b="0" lang="en-US" sz="370" spc="-1" strike="noStrike">
                    <a:latin typeface="Arial"/>
                  </a:endParaRPr>
                </a:p>
              </p:txBody>
            </p:sp>
            <p:sp>
              <p:nvSpPr>
                <p:cNvPr id="645" name="TextBox 138"/>
                <p:cNvSpPr/>
                <p:nvPr/>
              </p:nvSpPr>
              <p:spPr>
                <a:xfrm>
                  <a:off x="2443680" y="2233440"/>
                  <a:ext cx="4644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LOVECH</a:t>
                  </a:r>
                  <a:endParaRPr b="0" lang="en-US" sz="370" spc="-1" strike="noStrike">
                    <a:latin typeface="Arial"/>
                  </a:endParaRPr>
                </a:p>
              </p:txBody>
            </p:sp>
            <p:sp>
              <p:nvSpPr>
                <p:cNvPr id="646" name="TextBox 139"/>
                <p:cNvSpPr/>
                <p:nvPr/>
              </p:nvSpPr>
              <p:spPr>
                <a:xfrm>
                  <a:off x="3411360" y="2329920"/>
                  <a:ext cx="61992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VELIKO TARNOVO</a:t>
                  </a:r>
                  <a:endParaRPr b="0" lang="en-US" sz="370" spc="-1" strike="noStrike">
                    <a:latin typeface="Arial"/>
                  </a:endParaRPr>
                </a:p>
              </p:txBody>
            </p:sp>
            <p:sp>
              <p:nvSpPr>
                <p:cNvPr id="647" name="TextBox 140"/>
                <p:cNvSpPr/>
                <p:nvPr/>
              </p:nvSpPr>
              <p:spPr>
                <a:xfrm>
                  <a:off x="4493520" y="2055240"/>
                  <a:ext cx="53964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TARGOVISHTE</a:t>
                  </a:r>
                  <a:endParaRPr b="0" lang="en-US" sz="370" spc="-1" strike="noStrike">
                    <a:latin typeface="Arial"/>
                  </a:endParaRPr>
                </a:p>
              </p:txBody>
            </p:sp>
            <p:sp>
              <p:nvSpPr>
                <p:cNvPr id="648" name="TextBox 141"/>
                <p:cNvSpPr/>
                <p:nvPr/>
              </p:nvSpPr>
              <p:spPr>
                <a:xfrm>
                  <a:off x="5054040" y="1987920"/>
                  <a:ext cx="39816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SHUMEN</a:t>
                  </a:r>
                  <a:endParaRPr b="0" lang="en-US" sz="370" spc="-1" strike="noStrike">
                    <a:latin typeface="Arial"/>
                  </a:endParaRPr>
                </a:p>
              </p:txBody>
            </p:sp>
            <p:sp>
              <p:nvSpPr>
                <p:cNvPr id="649" name="TextBox 195"/>
                <p:cNvSpPr/>
                <p:nvPr/>
              </p:nvSpPr>
              <p:spPr>
                <a:xfrm>
                  <a:off x="6058800" y="1959840"/>
                  <a:ext cx="36756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VARNA</a:t>
                  </a:r>
                  <a:endParaRPr b="0" lang="en-US" sz="370" spc="-1" strike="noStrike">
                    <a:latin typeface="Arial"/>
                  </a:endParaRPr>
                </a:p>
              </p:txBody>
            </p:sp>
            <p:sp>
              <p:nvSpPr>
                <p:cNvPr id="650" name="TextBox 196"/>
                <p:cNvSpPr/>
                <p:nvPr/>
              </p:nvSpPr>
              <p:spPr>
                <a:xfrm>
                  <a:off x="5924880" y="1442880"/>
                  <a:ext cx="44280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DOBRICH</a:t>
                  </a:r>
                  <a:endParaRPr b="0" lang="en-US" sz="370" spc="-1" strike="noStrike">
                    <a:latin typeface="Arial"/>
                  </a:endParaRPr>
                </a:p>
              </p:txBody>
            </p:sp>
            <p:sp>
              <p:nvSpPr>
                <p:cNvPr id="651" name="TextBox 197"/>
                <p:cNvSpPr/>
                <p:nvPr/>
              </p:nvSpPr>
              <p:spPr>
                <a:xfrm>
                  <a:off x="4520880" y="1519200"/>
                  <a:ext cx="43272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RAZGRAD</a:t>
                  </a:r>
                  <a:endParaRPr b="0" lang="en-US" sz="370" spc="-1" strike="noStrike">
                    <a:latin typeface="Arial"/>
                  </a:endParaRPr>
                </a:p>
              </p:txBody>
            </p:sp>
            <p:sp>
              <p:nvSpPr>
                <p:cNvPr id="652" name="TextBox 198"/>
                <p:cNvSpPr/>
                <p:nvPr/>
              </p:nvSpPr>
              <p:spPr>
                <a:xfrm>
                  <a:off x="5147640" y="748800"/>
                  <a:ext cx="43164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SILISTRA</a:t>
                  </a:r>
                  <a:endParaRPr b="0" lang="en-US" sz="370" spc="-1" strike="noStrike">
                    <a:latin typeface="Arial"/>
                  </a:endParaRPr>
                </a:p>
              </p:txBody>
            </p:sp>
            <p:sp>
              <p:nvSpPr>
                <p:cNvPr id="653" name="TextBox 199"/>
                <p:cNvSpPr/>
                <p:nvPr/>
              </p:nvSpPr>
              <p:spPr>
                <a:xfrm>
                  <a:off x="2333520" y="1661400"/>
                  <a:ext cx="46692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PLEVEN</a:t>
                  </a:r>
                  <a:endParaRPr b="0" lang="en-US" sz="370" spc="-1" strike="noStrike">
                    <a:latin typeface="Arial"/>
                  </a:endParaRPr>
                </a:p>
              </p:txBody>
            </p:sp>
            <p:sp>
              <p:nvSpPr>
                <p:cNvPr id="654" name="TextBox 200"/>
                <p:cNvSpPr/>
                <p:nvPr/>
              </p:nvSpPr>
              <p:spPr>
                <a:xfrm>
                  <a:off x="1305720" y="2035800"/>
                  <a:ext cx="40248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VRATSA</a:t>
                  </a:r>
                  <a:endParaRPr b="0" lang="en-US" sz="370" spc="-1" strike="noStrike">
                    <a:latin typeface="Arial"/>
                  </a:endParaRPr>
                </a:p>
              </p:txBody>
            </p:sp>
            <p:sp>
              <p:nvSpPr>
                <p:cNvPr id="655" name="TextBox 212"/>
                <p:cNvSpPr/>
                <p:nvPr/>
              </p:nvSpPr>
              <p:spPr>
                <a:xfrm>
                  <a:off x="3938400" y="1091520"/>
                  <a:ext cx="36756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RUSE</a:t>
                  </a:r>
                  <a:endParaRPr b="0" lang="en-US" sz="370" spc="-1" strike="noStrike">
                    <a:latin typeface="Arial"/>
                  </a:endParaRPr>
                </a:p>
              </p:txBody>
            </p:sp>
            <p:sp>
              <p:nvSpPr>
                <p:cNvPr id="656" name="TextBox 194"/>
                <p:cNvSpPr/>
                <p:nvPr/>
              </p:nvSpPr>
              <p:spPr>
                <a:xfrm>
                  <a:off x="5363640" y="3141720"/>
                  <a:ext cx="48276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BURGAS</a:t>
                  </a:r>
                  <a:endParaRPr b="0" lang="en-US" sz="370" spc="-1" strike="noStrike">
                    <a:latin typeface="Arial"/>
                  </a:endParaRPr>
                </a:p>
              </p:txBody>
            </p:sp>
          </p:grpSp>
          <p:pic>
            <p:nvPicPr>
              <p:cNvPr id="657" name="Picture 236" descr=""/>
              <p:cNvPicPr/>
              <p:nvPr/>
            </p:nvPicPr>
            <p:blipFill>
              <a:blip r:embed="rId5"/>
              <a:stretch/>
            </p:blipFill>
            <p:spPr>
              <a:xfrm>
                <a:off x="636480" y="568440"/>
                <a:ext cx="294840" cy="235800"/>
              </a:xfrm>
              <a:prstGeom prst="rect">
                <a:avLst/>
              </a:prstGeom>
              <a:ln w="0">
                <a:noFill/>
              </a:ln>
            </p:spPr>
          </p:pic>
          <p:pic>
            <p:nvPicPr>
              <p:cNvPr id="658" name="Picture 237" descr=""/>
              <p:cNvPicPr/>
              <p:nvPr/>
            </p:nvPicPr>
            <p:blipFill>
              <a:blip r:embed="rId6"/>
              <a:stretch/>
            </p:blipFill>
            <p:spPr>
              <a:xfrm>
                <a:off x="3971520" y="720360"/>
                <a:ext cx="294840" cy="235800"/>
              </a:xfrm>
              <a:prstGeom prst="rect">
                <a:avLst/>
              </a:prstGeom>
              <a:ln w="0">
                <a:noFill/>
              </a:ln>
            </p:spPr>
          </p:pic>
        </p:grpSp>
        <p:pic>
          <p:nvPicPr>
            <p:cNvPr id="659" name="Picture 38" descr=""/>
            <p:cNvPicPr/>
            <p:nvPr/>
          </p:nvPicPr>
          <p:blipFill>
            <a:blip r:embed="rId7"/>
            <a:stretch/>
          </p:blipFill>
          <p:spPr>
            <a:xfrm>
              <a:off x="883080" y="4254480"/>
              <a:ext cx="135360" cy="90000"/>
            </a:xfrm>
            <a:prstGeom prst="rect">
              <a:avLst/>
            </a:prstGeom>
            <a:ln w="0">
              <a:noFill/>
            </a:ln>
          </p:spPr>
        </p:pic>
        <p:pic>
          <p:nvPicPr>
            <p:cNvPr id="660" name="Picture 47" descr=""/>
            <p:cNvPicPr/>
            <p:nvPr/>
          </p:nvPicPr>
          <p:blipFill>
            <a:blip r:embed="rId8"/>
            <a:stretch/>
          </p:blipFill>
          <p:spPr>
            <a:xfrm>
              <a:off x="3755520" y="3944880"/>
              <a:ext cx="114120" cy="79920"/>
            </a:xfrm>
            <a:prstGeom prst="rect">
              <a:avLst/>
            </a:prstGeom>
            <a:ln w="0">
              <a:noFill/>
            </a:ln>
          </p:spPr>
        </p:pic>
        <p:pic>
          <p:nvPicPr>
            <p:cNvPr id="661" name="Picture 59" descr=""/>
            <p:cNvPicPr/>
            <p:nvPr/>
          </p:nvPicPr>
          <p:blipFill>
            <a:blip r:embed="rId9"/>
            <a:stretch/>
          </p:blipFill>
          <p:spPr>
            <a:xfrm>
              <a:off x="5491440" y="1982520"/>
              <a:ext cx="124560" cy="93600"/>
            </a:xfrm>
            <a:prstGeom prst="rect">
              <a:avLst/>
            </a:prstGeom>
            <a:ln w="0">
              <a:noFill/>
            </a:ln>
          </p:spPr>
        </p:pic>
      </p:grpSp>
      <p:sp>
        <p:nvSpPr>
          <p:cNvPr id="662" name="Freeform 1"/>
          <p:cNvSpPr/>
          <p:nvPr/>
        </p:nvSpPr>
        <p:spPr>
          <a:xfrm>
            <a:off x="3409920" y="3560040"/>
            <a:ext cx="52200" cy="37800"/>
          </a:xfrm>
          <a:custGeom>
            <a:avLst/>
            <a:gdLst/>
            <a:ahLst/>
            <a:rect l="l" t="t" r="r" b="b"/>
            <a:pathLst>
              <a:path w="52388" h="38100">
                <a:moveTo>
                  <a:pt x="0" y="38100"/>
                </a:moveTo>
                <a:lnTo>
                  <a:pt x="52388" y="0"/>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63" name="Freeform 2"/>
          <p:cNvSpPr/>
          <p:nvPr/>
        </p:nvSpPr>
        <p:spPr>
          <a:xfrm>
            <a:off x="1719360" y="3309840"/>
            <a:ext cx="18720" cy="61560"/>
          </a:xfrm>
          <a:custGeom>
            <a:avLst/>
            <a:gdLst/>
            <a:ahLst/>
            <a:rect l="l" t="t" r="r" b="b"/>
            <a:pathLst>
              <a:path w="19050" h="61912">
                <a:moveTo>
                  <a:pt x="0" y="0"/>
                </a:moveTo>
                <a:lnTo>
                  <a:pt x="19050" y="61912"/>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sp>
        <p:nvSpPr>
          <p:cNvPr id="664" name="Freeform 4"/>
          <p:cNvSpPr/>
          <p:nvPr/>
        </p:nvSpPr>
        <p:spPr>
          <a:xfrm>
            <a:off x="5041080" y="1928880"/>
            <a:ext cx="59040" cy="2160"/>
          </a:xfrm>
          <a:custGeom>
            <a:avLst/>
            <a:gdLst/>
            <a:ahLst/>
            <a:rect l="l" t="t" r="r" b="b"/>
            <a:pathLst>
              <a:path w="59532" h="2381">
                <a:moveTo>
                  <a:pt x="0" y="0"/>
                </a:moveTo>
                <a:lnTo>
                  <a:pt x="59532" y="2381"/>
                </a:lnTo>
              </a:path>
            </a:pathLst>
          </a:custGeom>
          <a:noFill/>
          <a:ln w="38100">
            <a:solidFill>
              <a:srgbClr val="2ea02c"/>
            </a:solidFill>
          </a:ln>
        </p:spPr>
        <p:style>
          <a:lnRef idx="2">
            <a:schemeClr val="accent1">
              <a:shade val="50000"/>
            </a:schemeClr>
          </a:lnRef>
          <a:fillRef idx="1">
            <a:schemeClr val="accent1"/>
          </a:fillRef>
          <a:effectRef idx="0">
            <a:schemeClr val="accent1"/>
          </a:effectRef>
          <a:fontRef idx="minor"/>
        </p:style>
      </p:sp>
      <p:pic>
        <p:nvPicPr>
          <p:cNvPr id="665" name="Picture 165" descr=""/>
          <p:cNvPicPr/>
          <p:nvPr/>
        </p:nvPicPr>
        <p:blipFill>
          <a:blip r:embed="rId10"/>
          <a:stretch/>
        </p:blipFill>
        <p:spPr>
          <a:xfrm>
            <a:off x="6030000" y="2071080"/>
            <a:ext cx="147600" cy="147600"/>
          </a:xfrm>
          <a:prstGeom prst="rect">
            <a:avLst/>
          </a:prstGeom>
          <a:ln w="0">
            <a:noFill/>
          </a:ln>
        </p:spPr>
      </p:pic>
      <p:pic>
        <p:nvPicPr>
          <p:cNvPr id="666" name="Picture 166" descr=""/>
          <p:cNvPicPr/>
          <p:nvPr/>
        </p:nvPicPr>
        <p:blipFill>
          <a:blip r:embed="rId11"/>
          <a:stretch/>
        </p:blipFill>
        <p:spPr>
          <a:xfrm>
            <a:off x="5535360" y="3039840"/>
            <a:ext cx="147600" cy="147600"/>
          </a:xfrm>
          <a:prstGeom prst="rect">
            <a:avLst/>
          </a:prstGeom>
          <a:ln w="0">
            <a:noFill/>
          </a:ln>
        </p:spPr>
      </p:pic>
      <p:pic>
        <p:nvPicPr>
          <p:cNvPr id="667" name="Picture 168" descr=""/>
          <p:cNvPicPr/>
          <p:nvPr/>
        </p:nvPicPr>
        <p:blipFill>
          <a:blip r:embed="rId12"/>
          <a:stretch/>
        </p:blipFill>
        <p:spPr>
          <a:xfrm>
            <a:off x="5685480" y="3029400"/>
            <a:ext cx="174600" cy="174600"/>
          </a:xfrm>
          <a:prstGeom prst="rect">
            <a:avLst/>
          </a:prstGeom>
          <a:ln w="0">
            <a:noFill/>
          </a:ln>
        </p:spPr>
      </p:pic>
      <p:pic>
        <p:nvPicPr>
          <p:cNvPr id="668" name="Picture 169" descr=""/>
          <p:cNvPicPr/>
          <p:nvPr/>
        </p:nvPicPr>
        <p:blipFill>
          <a:blip r:embed="rId13"/>
          <a:stretch/>
        </p:blipFill>
        <p:spPr>
          <a:xfrm>
            <a:off x="6166800" y="2116080"/>
            <a:ext cx="174600" cy="174600"/>
          </a:xfrm>
          <a:prstGeom prst="rect">
            <a:avLst/>
          </a:prstGeom>
          <a:ln w="0">
            <a:noFill/>
          </a:ln>
        </p:spPr>
      </p:pic>
      <p:pic>
        <p:nvPicPr>
          <p:cNvPr id="669" name="Picture 170" descr=""/>
          <p:cNvPicPr/>
          <p:nvPr/>
        </p:nvPicPr>
        <p:blipFill>
          <a:blip r:embed="rId14"/>
          <a:stretch/>
        </p:blipFill>
        <p:spPr>
          <a:xfrm>
            <a:off x="2656440" y="3875400"/>
            <a:ext cx="147600" cy="147600"/>
          </a:xfrm>
          <a:prstGeom prst="rect">
            <a:avLst/>
          </a:prstGeom>
          <a:ln w="0">
            <a:noFill/>
          </a:ln>
        </p:spPr>
      </p:pic>
      <p:pic>
        <p:nvPicPr>
          <p:cNvPr id="670" name="Picture 171" descr=""/>
          <p:cNvPicPr/>
          <p:nvPr/>
        </p:nvPicPr>
        <p:blipFill>
          <a:blip r:embed="rId15"/>
          <a:stretch/>
        </p:blipFill>
        <p:spPr>
          <a:xfrm>
            <a:off x="1285560" y="2864160"/>
            <a:ext cx="147600" cy="147600"/>
          </a:xfrm>
          <a:prstGeom prst="rect">
            <a:avLst/>
          </a:prstGeom>
          <a:ln w="0">
            <a:noFill/>
          </a:ln>
        </p:spPr>
      </p:pic>
      <p:pic>
        <p:nvPicPr>
          <p:cNvPr id="671" name="Picture 172" descr=""/>
          <p:cNvPicPr/>
          <p:nvPr/>
        </p:nvPicPr>
        <p:blipFill>
          <a:blip r:embed="rId16"/>
          <a:stretch/>
        </p:blipFill>
        <p:spPr>
          <a:xfrm>
            <a:off x="4039920" y="903240"/>
            <a:ext cx="174600" cy="174600"/>
          </a:xfrm>
          <a:prstGeom prst="rect">
            <a:avLst/>
          </a:prstGeom>
          <a:ln w="0">
            <a:noFill/>
          </a:ln>
        </p:spPr>
      </p:pic>
      <p:pic>
        <p:nvPicPr>
          <p:cNvPr id="672" name="Picture 174" descr=""/>
          <p:cNvPicPr/>
          <p:nvPr/>
        </p:nvPicPr>
        <p:blipFill>
          <a:blip r:embed="rId17"/>
          <a:stretch/>
        </p:blipFill>
        <p:spPr>
          <a:xfrm>
            <a:off x="714240" y="788040"/>
            <a:ext cx="174600" cy="174600"/>
          </a:xfrm>
          <a:prstGeom prst="rect">
            <a:avLst/>
          </a:prstGeom>
          <a:ln w="0">
            <a:noFill/>
          </a:ln>
        </p:spPr>
      </p:pic>
      <p:sp>
        <p:nvSpPr>
          <p:cNvPr id="673" name="Oval 180"/>
          <p:cNvSpPr/>
          <p:nvPr/>
        </p:nvSpPr>
        <p:spPr>
          <a:xfrm>
            <a:off x="7153200" y="4656600"/>
            <a:ext cx="165960" cy="16596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74" name="Oval 167"/>
          <p:cNvSpPr/>
          <p:nvPr/>
        </p:nvSpPr>
        <p:spPr>
          <a:xfrm>
            <a:off x="2053440" y="188316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75" name="TextBox 181"/>
          <p:cNvSpPr/>
          <p:nvPr/>
        </p:nvSpPr>
        <p:spPr>
          <a:xfrm>
            <a:off x="1946160" y="1935360"/>
            <a:ext cx="473400" cy="1472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TELISH</a:t>
            </a:r>
            <a:endParaRPr b="0" lang="en-US" sz="370" spc="-1" strike="noStrike">
              <a:latin typeface="Arial"/>
            </a:endParaRPr>
          </a:p>
        </p:txBody>
      </p:sp>
      <p:sp>
        <p:nvSpPr>
          <p:cNvPr id="676" name="Oval 185"/>
          <p:cNvSpPr/>
          <p:nvPr/>
        </p:nvSpPr>
        <p:spPr>
          <a:xfrm>
            <a:off x="1036800" y="267588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77" name="TextBox 187"/>
          <p:cNvSpPr/>
          <p:nvPr/>
        </p:nvSpPr>
        <p:spPr>
          <a:xfrm>
            <a:off x="481320" y="819000"/>
            <a:ext cx="367560" cy="147240"/>
          </a:xfrm>
          <a:prstGeom prst="rect">
            <a:avLst/>
          </a:prstGeom>
          <a:solidFill>
            <a:schemeClr val="bg1">
              <a:lumMod val="85000"/>
              <a:alpha val="75000"/>
            </a:schemeClr>
          </a:solid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VIDIN</a:t>
            </a:r>
            <a:endParaRPr b="0" lang="en-US" sz="370" spc="-1" strike="noStrike">
              <a:latin typeface="Arial"/>
            </a:endParaRPr>
          </a:p>
        </p:txBody>
      </p:sp>
      <p:sp>
        <p:nvSpPr>
          <p:cNvPr id="678" name="Oval 186"/>
          <p:cNvSpPr/>
          <p:nvPr/>
        </p:nvSpPr>
        <p:spPr>
          <a:xfrm>
            <a:off x="504720" y="93420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79" name="Oval 189"/>
          <p:cNvSpPr/>
          <p:nvPr/>
        </p:nvSpPr>
        <p:spPr>
          <a:xfrm>
            <a:off x="2549520" y="290880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0" name="TextBox 190"/>
          <p:cNvSpPr/>
          <p:nvPr/>
        </p:nvSpPr>
        <p:spPr>
          <a:xfrm>
            <a:off x="2454840" y="2957760"/>
            <a:ext cx="473400" cy="1472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KARLOVO</a:t>
            </a:r>
            <a:endParaRPr b="0" lang="en-US" sz="370" spc="-1" strike="noStrike">
              <a:latin typeface="Arial"/>
            </a:endParaRPr>
          </a:p>
        </p:txBody>
      </p:sp>
      <p:sp>
        <p:nvSpPr>
          <p:cNvPr id="681" name="Oval 191"/>
          <p:cNvSpPr/>
          <p:nvPr/>
        </p:nvSpPr>
        <p:spPr>
          <a:xfrm>
            <a:off x="5844240" y="180540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2" name="Oval 192"/>
          <p:cNvSpPr/>
          <p:nvPr/>
        </p:nvSpPr>
        <p:spPr>
          <a:xfrm>
            <a:off x="5178960" y="181152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3" name="Oval 193"/>
          <p:cNvSpPr/>
          <p:nvPr/>
        </p:nvSpPr>
        <p:spPr>
          <a:xfrm>
            <a:off x="4200120" y="99756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4" name="Oval 202"/>
          <p:cNvSpPr/>
          <p:nvPr/>
        </p:nvSpPr>
        <p:spPr>
          <a:xfrm>
            <a:off x="3258360" y="143676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5" name="TextBox 203"/>
          <p:cNvSpPr/>
          <p:nvPr/>
        </p:nvSpPr>
        <p:spPr>
          <a:xfrm>
            <a:off x="3152880" y="1491840"/>
            <a:ext cx="473400" cy="1472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70" spc="-1" strike="noStrike">
                <a:solidFill>
                  <a:srgbClr val="000000"/>
                </a:solidFill>
                <a:latin typeface="Arial"/>
                <a:ea typeface="Arial"/>
              </a:rPr>
              <a:t>SVISHTOV</a:t>
            </a:r>
            <a:endParaRPr b="0" lang="en-US" sz="370" spc="-1" strike="noStrike">
              <a:latin typeface="Arial"/>
            </a:endParaRPr>
          </a:p>
        </p:txBody>
      </p:sp>
      <p:sp>
        <p:nvSpPr>
          <p:cNvPr id="686" name="Oval 204"/>
          <p:cNvSpPr/>
          <p:nvPr/>
        </p:nvSpPr>
        <p:spPr>
          <a:xfrm>
            <a:off x="5632200" y="319428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7" name="Oval 205"/>
          <p:cNvSpPr/>
          <p:nvPr/>
        </p:nvSpPr>
        <p:spPr>
          <a:xfrm>
            <a:off x="2555640" y="233676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8" name="Oval 206"/>
          <p:cNvSpPr/>
          <p:nvPr/>
        </p:nvSpPr>
        <p:spPr>
          <a:xfrm>
            <a:off x="636480" y="302292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89" name="Oval 207"/>
          <p:cNvSpPr/>
          <p:nvPr/>
        </p:nvSpPr>
        <p:spPr>
          <a:xfrm>
            <a:off x="2829240" y="368748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0" name="Oval 208"/>
          <p:cNvSpPr/>
          <p:nvPr/>
        </p:nvSpPr>
        <p:spPr>
          <a:xfrm>
            <a:off x="2143440" y="378324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1" name="Oval 209"/>
          <p:cNvSpPr/>
          <p:nvPr/>
        </p:nvSpPr>
        <p:spPr>
          <a:xfrm>
            <a:off x="2499120" y="175752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2" name="Oval 210"/>
          <p:cNvSpPr/>
          <p:nvPr/>
        </p:nvSpPr>
        <p:spPr>
          <a:xfrm>
            <a:off x="3755880" y="209484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3" name="Oval 211"/>
          <p:cNvSpPr/>
          <p:nvPr/>
        </p:nvSpPr>
        <p:spPr>
          <a:xfrm>
            <a:off x="4555800" y="275544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4" name="Oval 213"/>
          <p:cNvSpPr/>
          <p:nvPr/>
        </p:nvSpPr>
        <p:spPr>
          <a:xfrm>
            <a:off x="3406320" y="330732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5" name="Oval 214"/>
          <p:cNvSpPr/>
          <p:nvPr/>
        </p:nvSpPr>
        <p:spPr>
          <a:xfrm>
            <a:off x="934920" y="391068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6" name="Oval 215"/>
          <p:cNvSpPr/>
          <p:nvPr/>
        </p:nvSpPr>
        <p:spPr>
          <a:xfrm>
            <a:off x="4035240" y="427500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
        <p:nvSpPr>
          <p:cNvPr id="697" name="Oval 216"/>
          <p:cNvSpPr/>
          <p:nvPr/>
        </p:nvSpPr>
        <p:spPr>
          <a:xfrm>
            <a:off x="4632840" y="2160360"/>
            <a:ext cx="254520" cy="254520"/>
          </a:xfrm>
          <a:prstGeom prst="ellipse">
            <a:avLst/>
          </a:prstGeom>
          <a:solidFill>
            <a:srgbClr val="8000ff">
              <a:alpha val="45000"/>
            </a:srgbClr>
          </a:solidFill>
          <a:ln>
            <a:noFill/>
          </a:ln>
        </p:spPr>
        <p:style>
          <a:lnRef idx="2">
            <a:schemeClr val="accent1">
              <a:shade val="50000"/>
            </a:schemeClr>
          </a:lnRef>
          <a:fillRef idx="1">
            <a:schemeClr val="accent1"/>
          </a:fillRef>
          <a:effectRef idx="0">
            <a:schemeClr val="accent1"/>
          </a:effectRef>
          <a:fontRef idx="minor"/>
        </p:style>
      </p:sp>
    </p:spTree>
  </p:cSld>
  <mc:AlternateContent>
    <mc:Choice Requires="p14">
      <p:transition p14:dur="10"/>
    </mc:Choice>
    <mc:Fallback>
      <p:transition/>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8" name="Google Shape;442;p61"/>
          <p:cNvSpPr/>
          <p:nvPr/>
        </p:nvSpPr>
        <p:spPr>
          <a:xfrm>
            <a:off x="0" y="110880"/>
            <a:ext cx="9143640" cy="605520"/>
          </a:xfrm>
          <a:prstGeom prst="rect">
            <a:avLst/>
          </a:prstGeom>
          <a:noFill/>
          <a:ln w="0">
            <a:noFill/>
          </a:ln>
        </p:spPr>
        <p:style>
          <a:lnRef idx="0"/>
          <a:fillRef idx="0"/>
          <a:effectRef idx="0"/>
          <a:fontRef idx="minor"/>
        </p:style>
        <p:txBody>
          <a:bodyPr tIns="91440" bIns="91440" anchor="t">
            <a:noAutofit/>
          </a:bodyPr>
          <a:p>
            <a:pPr algn="ctr">
              <a:lnSpc>
                <a:spcPct val="100000"/>
              </a:lnSpc>
              <a:spcAft>
                <a:spcPts val="601"/>
              </a:spcAft>
              <a:buNone/>
            </a:pPr>
            <a:r>
              <a:rPr b="0" lang="en-US" sz="3000" spc="-1" strike="noStrike">
                <a:solidFill>
                  <a:srgbClr val="000000"/>
                </a:solidFill>
                <a:latin typeface="Montserrat"/>
                <a:ea typeface="Arial"/>
              </a:rPr>
              <a:t>Enregistrement commercial</a:t>
            </a:r>
            <a:endParaRPr b="0" lang="en-US" sz="3000" spc="-1" strike="noStrike">
              <a:latin typeface="Arial"/>
            </a:endParaRPr>
          </a:p>
        </p:txBody>
      </p:sp>
      <p:sp>
        <p:nvSpPr>
          <p:cNvPr id="699" name="Round Same Side Corner Rectangle 2"/>
          <p:cNvSpPr/>
          <p:nvPr/>
        </p:nvSpPr>
        <p:spPr>
          <a:xfrm>
            <a:off x="1445040" y="1221480"/>
            <a:ext cx="4902840" cy="773280"/>
          </a:xfrm>
          <a:prstGeom prst="round2SameRect">
            <a:avLst>
              <a:gd name="adj1" fmla="val 16667"/>
              <a:gd name="adj2" fmla="val 0"/>
            </a:avLst>
          </a:prstGeom>
          <a:solidFill>
            <a:srgbClr val="00b0f0">
              <a:alpha val="65000"/>
            </a:srgbClr>
          </a:solidFill>
          <a:ln>
            <a:noFill/>
          </a:ln>
        </p:spPr>
        <p:style>
          <a:lnRef idx="2">
            <a:schemeClr val="accent1">
              <a:shade val="50000"/>
            </a:schemeClr>
          </a:lnRef>
          <a:fillRef idx="1">
            <a:schemeClr val="accent1"/>
          </a:fillRef>
          <a:effectRef idx="0">
            <a:schemeClr val="accent1"/>
          </a:effectRef>
          <a:fontRef idx="minor"/>
        </p:style>
      </p:sp>
      <p:sp>
        <p:nvSpPr>
          <p:cNvPr id="700" name="Rectangle 9"/>
          <p:cNvSpPr/>
          <p:nvPr/>
        </p:nvSpPr>
        <p:spPr>
          <a:xfrm>
            <a:off x="1931400" y="1254240"/>
            <a:ext cx="3459600" cy="6994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en-US" sz="1000" spc="-1" strike="noStrike">
                <a:solidFill>
                  <a:srgbClr val="000000"/>
                </a:solidFill>
                <a:latin typeface="Montserrat"/>
                <a:ea typeface="Arial"/>
              </a:rPr>
              <a:t>Société à responsabilité limitée (Ltd./SMLtd.)</a:t>
            </a:r>
            <a:endParaRPr b="0" lang="en-US" sz="1000" spc="-1" strike="noStrike">
              <a:latin typeface="Arial"/>
            </a:endParaRPr>
          </a:p>
          <a:p>
            <a:pPr marL="171360" indent="-171360" algn="just">
              <a:lnSpc>
                <a:spcPct val="100000"/>
              </a:lnSpc>
              <a:buClr>
                <a:srgbClr val="000000"/>
              </a:buClr>
              <a:buFont typeface="Wingdings" charset="2"/>
              <a:buChar char=""/>
            </a:pPr>
            <a:r>
              <a:rPr b="0" lang="en-US" sz="1000" spc="-1" strike="noStrike">
                <a:solidFill>
                  <a:srgbClr val="000000"/>
                </a:solidFill>
                <a:latin typeface="Montserrat"/>
                <a:ea typeface="Arial"/>
              </a:rPr>
              <a:t>Capital minimum requis: € 1</a:t>
            </a:r>
            <a:endParaRPr b="0" lang="en-US" sz="1000" spc="-1" strike="noStrike">
              <a:latin typeface="Arial"/>
            </a:endParaRPr>
          </a:p>
          <a:p>
            <a:pPr marL="171360" indent="-171360" algn="just">
              <a:lnSpc>
                <a:spcPct val="100000"/>
              </a:lnSpc>
              <a:buClr>
                <a:srgbClr val="000000"/>
              </a:buClr>
              <a:buFont typeface="Wingdings" charset="2"/>
              <a:buChar char=""/>
            </a:pPr>
            <a:r>
              <a:rPr b="0" lang="en-US" sz="1000" spc="-1" strike="noStrike">
                <a:solidFill>
                  <a:srgbClr val="000000"/>
                </a:solidFill>
                <a:latin typeface="Montserrat"/>
                <a:ea typeface="Arial"/>
              </a:rPr>
              <a:t>Taxe d'enregistrement: € 56</a:t>
            </a:r>
            <a:endParaRPr b="0" lang="en-US" sz="1000" spc="-1" strike="noStrike">
              <a:latin typeface="Arial"/>
            </a:endParaRPr>
          </a:p>
          <a:p>
            <a:pPr marL="171360" indent="-171360" algn="just">
              <a:lnSpc>
                <a:spcPct val="100000"/>
              </a:lnSpc>
              <a:buClr>
                <a:srgbClr val="000000"/>
              </a:buClr>
              <a:buFont typeface="Wingdings" charset="2"/>
              <a:buChar char=""/>
            </a:pPr>
            <a:r>
              <a:rPr b="0" lang="fr-FR" sz="1000" spc="-1" strike="noStrike">
                <a:solidFill>
                  <a:srgbClr val="000000"/>
                </a:solidFill>
                <a:latin typeface="Montserrat"/>
                <a:ea typeface="Arial"/>
              </a:rPr>
              <a:t>Demande de maintien d'une dénomination sociale</a:t>
            </a:r>
            <a:r>
              <a:rPr b="0" lang="en-US" sz="1000" spc="-1" strike="noStrike">
                <a:solidFill>
                  <a:srgbClr val="000000"/>
                </a:solidFill>
                <a:latin typeface="Montserrat"/>
                <a:ea typeface="Arial"/>
              </a:rPr>
              <a:t>: € 21</a:t>
            </a:r>
            <a:endParaRPr b="0" lang="en-US" sz="1000" spc="-1" strike="noStrike">
              <a:latin typeface="Arial"/>
            </a:endParaRPr>
          </a:p>
        </p:txBody>
      </p:sp>
      <p:sp>
        <p:nvSpPr>
          <p:cNvPr id="701" name="Round Same Side Corner Rectangle 10"/>
          <p:cNvSpPr/>
          <p:nvPr/>
        </p:nvSpPr>
        <p:spPr>
          <a:xfrm>
            <a:off x="2091600" y="2128320"/>
            <a:ext cx="4902840" cy="773280"/>
          </a:xfrm>
          <a:prstGeom prst="round2SameRect">
            <a:avLst>
              <a:gd name="adj1" fmla="val 16667"/>
              <a:gd name="adj2" fmla="val 0"/>
            </a:avLst>
          </a:prstGeom>
          <a:solidFill>
            <a:schemeClr val="accent1">
              <a:lumMod val="40000"/>
              <a:lumOff val="60000"/>
              <a:alpha val="65000"/>
            </a:schemeClr>
          </a:solidFill>
          <a:ln>
            <a:noFill/>
          </a:ln>
        </p:spPr>
        <p:style>
          <a:lnRef idx="2">
            <a:schemeClr val="accent1">
              <a:shade val="50000"/>
            </a:schemeClr>
          </a:lnRef>
          <a:fillRef idx="1">
            <a:schemeClr val="accent1"/>
          </a:fillRef>
          <a:effectRef idx="0">
            <a:schemeClr val="accent1"/>
          </a:effectRef>
          <a:fontRef idx="minor"/>
        </p:style>
      </p:sp>
      <p:sp>
        <p:nvSpPr>
          <p:cNvPr id="702" name="Rectangle 11"/>
          <p:cNvSpPr/>
          <p:nvPr/>
        </p:nvSpPr>
        <p:spPr>
          <a:xfrm>
            <a:off x="2587320" y="2161080"/>
            <a:ext cx="3459600" cy="6994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en-US" sz="1000" spc="-1" strike="noStrike">
                <a:solidFill>
                  <a:srgbClr val="000000"/>
                </a:solidFill>
                <a:latin typeface="Montserrat"/>
                <a:ea typeface="Arial"/>
              </a:rPr>
              <a:t>Société par actions</a:t>
            </a:r>
            <a:endParaRPr b="0" lang="en-US" sz="1000" spc="-1" strike="noStrike">
              <a:latin typeface="Arial"/>
            </a:endParaRPr>
          </a:p>
          <a:p>
            <a:pPr marL="171360" indent="-171360">
              <a:lnSpc>
                <a:spcPct val="100000"/>
              </a:lnSpc>
              <a:buClr>
                <a:srgbClr val="000000"/>
              </a:buClr>
              <a:buFont typeface="Wingdings" charset="2"/>
              <a:buChar char=""/>
            </a:pPr>
            <a:r>
              <a:rPr b="0" lang="en-US" sz="1000" spc="-1" strike="noStrike">
                <a:solidFill>
                  <a:srgbClr val="000000"/>
                </a:solidFill>
                <a:latin typeface="Montserrat"/>
                <a:ea typeface="Arial"/>
              </a:rPr>
              <a:t>Capital minimum requis : € 25 560</a:t>
            </a:r>
            <a:endParaRPr b="0" lang="en-US" sz="1000" spc="-1" strike="noStrike">
              <a:latin typeface="Arial"/>
            </a:endParaRPr>
          </a:p>
          <a:p>
            <a:pPr marL="171360" indent="-171360">
              <a:lnSpc>
                <a:spcPct val="100000"/>
              </a:lnSpc>
              <a:buClr>
                <a:srgbClr val="000000"/>
              </a:buClr>
              <a:buFont typeface="Wingdings" charset="2"/>
              <a:buChar char=""/>
            </a:pPr>
            <a:r>
              <a:rPr b="0" lang="en-US" sz="1000" spc="-1" strike="noStrike">
                <a:solidFill>
                  <a:srgbClr val="000000"/>
                </a:solidFill>
                <a:latin typeface="Montserrat"/>
                <a:ea typeface="Arial"/>
              </a:rPr>
              <a:t>Taxe d'enregistrement : € 184</a:t>
            </a:r>
            <a:endParaRPr b="0" lang="en-US" sz="1000" spc="-1" strike="noStrike">
              <a:latin typeface="Arial"/>
            </a:endParaRPr>
          </a:p>
          <a:p>
            <a:pPr marL="171360" indent="-171360">
              <a:lnSpc>
                <a:spcPct val="100000"/>
              </a:lnSpc>
              <a:buClr>
                <a:srgbClr val="000000"/>
              </a:buClr>
              <a:buFont typeface="Wingdings" charset="2"/>
              <a:buChar char=""/>
            </a:pPr>
            <a:r>
              <a:rPr b="0" lang="fr-FR" sz="1000" spc="-1" strike="noStrike">
                <a:solidFill>
                  <a:srgbClr val="000000"/>
                </a:solidFill>
                <a:latin typeface="Montserrat"/>
                <a:ea typeface="Arial"/>
              </a:rPr>
              <a:t>Demande de maintien d'une dénomination sociale</a:t>
            </a:r>
            <a:r>
              <a:rPr b="0" lang="en-US" sz="1000" spc="-1" strike="noStrike">
                <a:solidFill>
                  <a:srgbClr val="000000"/>
                </a:solidFill>
                <a:latin typeface="Montserrat"/>
                <a:ea typeface="Arial"/>
              </a:rPr>
              <a:t>: € 21</a:t>
            </a:r>
            <a:endParaRPr b="0" lang="en-US" sz="1000" spc="-1" strike="noStrike">
              <a:latin typeface="Arial"/>
            </a:endParaRPr>
          </a:p>
        </p:txBody>
      </p:sp>
      <p:sp>
        <p:nvSpPr>
          <p:cNvPr id="703" name="Round Same Side Corner Rectangle 12"/>
          <p:cNvSpPr/>
          <p:nvPr/>
        </p:nvSpPr>
        <p:spPr>
          <a:xfrm>
            <a:off x="2712600" y="3068280"/>
            <a:ext cx="4998600" cy="861480"/>
          </a:xfrm>
          <a:prstGeom prst="round2SameRect">
            <a:avLst>
              <a:gd name="adj1" fmla="val 16667"/>
              <a:gd name="adj2" fmla="val 0"/>
            </a:avLst>
          </a:prstGeom>
          <a:solidFill>
            <a:schemeClr val="accent6">
              <a:lumMod val="40000"/>
              <a:lumOff val="60000"/>
              <a:alpha val="65000"/>
            </a:schemeClr>
          </a:solidFill>
          <a:ln>
            <a:noFill/>
          </a:ln>
        </p:spPr>
        <p:style>
          <a:lnRef idx="2">
            <a:schemeClr val="accent1">
              <a:shade val="50000"/>
            </a:schemeClr>
          </a:lnRef>
          <a:fillRef idx="1">
            <a:schemeClr val="accent1"/>
          </a:fillRef>
          <a:effectRef idx="0">
            <a:schemeClr val="accent1"/>
          </a:effectRef>
          <a:fontRef idx="minor"/>
        </p:style>
      </p:sp>
      <p:sp>
        <p:nvSpPr>
          <p:cNvPr id="704" name="Rectangle 13"/>
          <p:cNvSpPr/>
          <p:nvPr/>
        </p:nvSpPr>
        <p:spPr>
          <a:xfrm>
            <a:off x="2787840" y="3068280"/>
            <a:ext cx="5032080" cy="8517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1000" spc="-1" strike="noStrike">
                <a:solidFill>
                  <a:srgbClr val="000000"/>
                </a:solidFill>
                <a:latin typeface="Montserrat"/>
                <a:ea typeface="Arial"/>
              </a:rPr>
              <a:t>Succursale d'une personne étrangère</a:t>
            </a:r>
            <a:endParaRPr b="0" lang="en-US" sz="1000" spc="-1" strike="noStrike">
              <a:latin typeface="Arial"/>
            </a:endParaRPr>
          </a:p>
          <a:p>
            <a:pPr marL="171360" indent="-171360">
              <a:lnSpc>
                <a:spcPct val="100000"/>
              </a:lnSpc>
              <a:buClr>
                <a:srgbClr val="000000"/>
              </a:buClr>
              <a:buFont typeface="Wingdings" charset="2"/>
              <a:buChar char=""/>
            </a:pPr>
            <a:r>
              <a:rPr b="0" lang="fr-FR" sz="1000" spc="-1" strike="noStrike">
                <a:solidFill>
                  <a:srgbClr val="000000"/>
                </a:solidFill>
                <a:latin typeface="Montserrat"/>
                <a:ea typeface="Arial"/>
              </a:rPr>
              <a:t>Toute personne étrangère autorisée à exercer des activités commerciales en vertu de son droit national peut enregistrer une succursale d'une personne étrangère en Bulgarie</a:t>
            </a:r>
            <a:endParaRPr b="0" lang="en-US" sz="1000" spc="-1" strike="noStrike">
              <a:latin typeface="Arial"/>
            </a:endParaRPr>
          </a:p>
          <a:p>
            <a:pPr marL="171360" indent="-171360">
              <a:lnSpc>
                <a:spcPct val="100000"/>
              </a:lnSpc>
              <a:buClr>
                <a:srgbClr val="000000"/>
              </a:buClr>
              <a:buFont typeface="Wingdings" charset="2"/>
              <a:buChar char=""/>
            </a:pPr>
            <a:r>
              <a:rPr b="0" lang="en-US" sz="1000" spc="-1" strike="noStrike">
                <a:solidFill>
                  <a:srgbClr val="000000"/>
                </a:solidFill>
                <a:latin typeface="Montserrat"/>
                <a:ea typeface="Arial"/>
              </a:rPr>
              <a:t>Taxe d'enregistrement: € 173</a:t>
            </a:r>
            <a:endParaRPr b="0" lang="en-US" sz="1000" spc="-1" strike="noStrike">
              <a:latin typeface="Arial"/>
            </a:endParaRPr>
          </a:p>
        </p:txBody>
      </p:sp>
      <p:sp>
        <p:nvSpPr>
          <p:cNvPr id="705" name="Rectangle 14"/>
          <p:cNvSpPr/>
          <p:nvPr/>
        </p:nvSpPr>
        <p:spPr>
          <a:xfrm>
            <a:off x="0" y="4127760"/>
            <a:ext cx="9143640" cy="1004400"/>
          </a:xfrm>
          <a:prstGeom prst="rect">
            <a:avLst/>
          </a:prstGeom>
          <a:noFill/>
          <a:ln w="0">
            <a:noFill/>
          </a:ln>
        </p:spPr>
        <p:style>
          <a:lnRef idx="0"/>
          <a:fillRef idx="0"/>
          <a:effectRef idx="0"/>
          <a:fontRef idx="minor"/>
        </p:style>
        <p:txBody>
          <a:bodyPr lIns="90000" rIns="90000" tIns="45000" bIns="45000" anchor="t">
            <a:spAutoFit/>
          </a:bodyPr>
          <a:p>
            <a:pPr marL="171360" indent="-171360" algn="just">
              <a:lnSpc>
                <a:spcPct val="100000"/>
              </a:lnSpc>
              <a:spcBef>
                <a:spcPts val="601"/>
              </a:spcBef>
              <a:buClr>
                <a:srgbClr val="000000"/>
              </a:buClr>
              <a:buFont typeface="Wingdings" charset="2"/>
              <a:buChar char=""/>
            </a:pPr>
            <a:r>
              <a:rPr b="0" i="1" lang="fr-FR" sz="1000" spc="-1" strike="noStrike">
                <a:solidFill>
                  <a:srgbClr val="000000"/>
                </a:solidFill>
                <a:latin typeface="Montserrat"/>
                <a:ea typeface="Arial"/>
              </a:rPr>
              <a:t>La procédure d'enregistrement d'une société en Bulgarie est la même pour les citoyens bulgares et étrangers</a:t>
            </a:r>
            <a:r>
              <a:rPr b="0" i="1" lang="en-US" sz="1000" spc="-1" strike="noStrike">
                <a:solidFill>
                  <a:srgbClr val="000000"/>
                </a:solidFill>
                <a:latin typeface="Montserrat"/>
                <a:ea typeface="Arial"/>
              </a:rPr>
              <a:t>;</a:t>
            </a:r>
            <a:endParaRPr b="0" lang="en-US" sz="1000" spc="-1" strike="noStrike">
              <a:latin typeface="Arial"/>
            </a:endParaRPr>
          </a:p>
          <a:p>
            <a:pPr marL="171360" indent="-171360" algn="just">
              <a:lnSpc>
                <a:spcPct val="100000"/>
              </a:lnSpc>
              <a:spcBef>
                <a:spcPts val="601"/>
              </a:spcBef>
              <a:buClr>
                <a:srgbClr val="000000"/>
              </a:buClr>
              <a:buFont typeface="Wingdings" charset="2"/>
              <a:buChar char=""/>
            </a:pPr>
            <a:r>
              <a:rPr b="0" i="1" lang="fr-FR" sz="1000" spc="-1" strike="noStrike">
                <a:solidFill>
                  <a:srgbClr val="000000"/>
                </a:solidFill>
                <a:latin typeface="Montserrat"/>
                <a:ea typeface="Arial"/>
              </a:rPr>
              <a:t>Les demandes d'inscription au registre du commerce sont basées sur des formulaires de demande et peuvent être soumises à la fois sur papier et par voie électronique</a:t>
            </a:r>
            <a:r>
              <a:rPr b="0" i="1" lang="en-US" sz="1000" spc="-1" strike="noStrike">
                <a:solidFill>
                  <a:srgbClr val="000000"/>
                </a:solidFill>
                <a:latin typeface="Montserrat"/>
                <a:ea typeface="Arial"/>
              </a:rPr>
              <a:t>;</a:t>
            </a:r>
            <a:endParaRPr b="0" lang="en-US" sz="1000" spc="-1" strike="noStrike">
              <a:latin typeface="Arial"/>
            </a:endParaRPr>
          </a:p>
          <a:p>
            <a:pPr marL="171360" indent="-171360" algn="just">
              <a:lnSpc>
                <a:spcPct val="100000"/>
              </a:lnSpc>
              <a:spcBef>
                <a:spcPts val="601"/>
              </a:spcBef>
              <a:buClr>
                <a:srgbClr val="000000"/>
              </a:buClr>
              <a:buFont typeface="Wingdings" charset="2"/>
              <a:buChar char=""/>
            </a:pPr>
            <a:r>
              <a:rPr b="0" i="1" lang="fr-FR" sz="1000" spc="-1" strike="noStrike">
                <a:solidFill>
                  <a:srgbClr val="000000"/>
                </a:solidFill>
                <a:latin typeface="Montserrat"/>
                <a:ea typeface="Arial"/>
              </a:rPr>
              <a:t>Les demandes et les pièces jointes sont présentées en bulgare. Les documents peuvent être présentés dans n'importe quelle langue officielle de l'Union européenne, une traduction certifiée en bulgare étant jointe</a:t>
            </a:r>
            <a:endParaRPr b="0" lang="en-US" sz="1000" spc="-1" strike="noStrike">
              <a:latin typeface="Arial"/>
            </a:endParaRPr>
          </a:p>
        </p:txBody>
      </p:sp>
    </p:spTree>
  </p:cSld>
  <mc:AlternateContent>
    <mc:Choice Requires="p14">
      <p:transition p14:dur="10"/>
    </mc:Choice>
    <mc:Fallback>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9186</TotalTime>
  <Application>LibreOffice/7.3.2.2$Windows_X86_64 LibreOffice_project/49f2b1bff42cfccbd8f788c8dc32c1c309559be0</Application>
  <AppVersion>15.0000</AppVersion>
  <Words>4216</Words>
  <Paragraphs>578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dc:description/>
  <dc:language>en-US</dc:language>
  <cp:lastModifiedBy/>
  <dcterms:modified xsi:type="dcterms:W3CDTF">2026-01-14T12:55:49Z</dcterms:modified>
  <cp:revision>400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7</vt:i4>
  </property>
  <property fmtid="{D5CDD505-2E9C-101B-9397-08002B2CF9AE}" pid="3" name="PresentationFormat">
    <vt:lpwstr>On-screen Show (16:9)</vt:lpwstr>
  </property>
  <property fmtid="{D5CDD505-2E9C-101B-9397-08002B2CF9AE}" pid="4" name="Slides">
    <vt:i4>49</vt:i4>
  </property>
</Properties>
</file>